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35"/>
  </p:notesMasterIdLst>
  <p:sldIdLst>
    <p:sldId id="256" r:id="rId5"/>
    <p:sldId id="257" r:id="rId6"/>
    <p:sldId id="277" r:id="rId7"/>
    <p:sldId id="549" r:id="rId8"/>
    <p:sldId id="550" r:id="rId9"/>
    <p:sldId id="548" r:id="rId10"/>
    <p:sldId id="278" r:id="rId11"/>
    <p:sldId id="279" r:id="rId12"/>
    <p:sldId id="280" r:id="rId13"/>
    <p:sldId id="281" r:id="rId14"/>
    <p:sldId id="282" r:id="rId15"/>
    <p:sldId id="283" r:id="rId16"/>
    <p:sldId id="284" r:id="rId17"/>
    <p:sldId id="285" r:id="rId18"/>
    <p:sldId id="286" r:id="rId19"/>
    <p:sldId id="287" r:id="rId20"/>
    <p:sldId id="288" r:id="rId21"/>
    <p:sldId id="363" r:id="rId22"/>
    <p:sldId id="290" r:id="rId23"/>
    <p:sldId id="291" r:id="rId24"/>
    <p:sldId id="292" r:id="rId25"/>
    <p:sldId id="365" r:id="rId26"/>
    <p:sldId id="294" r:id="rId27"/>
    <p:sldId id="295" r:id="rId28"/>
    <p:sldId id="551" r:id="rId29"/>
    <p:sldId id="366" r:id="rId30"/>
    <p:sldId id="298" r:id="rId31"/>
    <p:sldId id="454" r:id="rId32"/>
    <p:sldId id="384" r:id="rId33"/>
    <p:sldId id="388" r:id="rId34"/>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02596A-4C49-C5ED-2FF4-8F6433CDD6E8}" name="EZZINE, Hind" initials="EH" userId="S::ezzineh@who.int::edcab00f-6318-46e5-a4a9-188b01ee222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5A000"/>
    <a:srgbClr val="729E03"/>
    <a:srgbClr val="5A8A3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B1CCFE4-22B9-8BEF-D9A9-0F3BAF630165}" v="3" dt="2023-04-05T16:25:32.250"/>
    <p1510:client id="{CD5B03DF-4E8A-4322-A230-4AB93D3CEC9A}" v="3" dt="2023-04-04T16:20:06.124"/>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wholeTbl>
    <a:band2H>
      <a:tcTxStyle/>
      <a:tcStyle>
        <a:tcBdr/>
        <a:fill>
          <a:solidFill>
            <a:srgbClr val="FFFFFF"/>
          </a:solidFill>
        </a:fill>
      </a:tcStyle>
    </a:band2H>
    <a:firstCo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Col>
    <a:la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793D81CF-94F2-401A-BA57-92F5A7B2D0C5}" styleName="Közepesen sötét stílus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39" autoAdjust="0"/>
    <p:restoredTop sz="95226" autoAdjust="0"/>
  </p:normalViewPr>
  <p:slideViewPr>
    <p:cSldViewPr snapToGrid="0">
      <p:cViewPr varScale="1">
        <p:scale>
          <a:sx n="53" d="100"/>
          <a:sy n="53" d="100"/>
        </p:scale>
        <p:origin x="72" y="3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slide" Target="slides/slide30.xml"/><Relationship Id="rId42" Type="http://schemas.microsoft.com/office/2018/10/relationships/authors" Targe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ZZINE, Hind" userId="S::ezzineh@who.int::edcab00f-6318-46e5-a4a9-188b01ee222f" providerId="AD" clId="Web-{59F419D4-5D50-87B7-78B7-F2AA060DF746}"/>
    <pc:docChg chg="modSld">
      <pc:chgData name="EZZINE, Hind" userId="S::ezzineh@who.int::edcab00f-6318-46e5-a4a9-188b01ee222f" providerId="AD" clId="Web-{59F419D4-5D50-87B7-78B7-F2AA060DF746}" dt="2023-03-28T10:35:37.073" v="19"/>
      <pc:docMkLst>
        <pc:docMk/>
      </pc:docMkLst>
      <pc:sldChg chg="addSp delSp modSp">
        <pc:chgData name="EZZINE, Hind" userId="S::ezzineh@who.int::edcab00f-6318-46e5-a4a9-188b01ee222f" providerId="AD" clId="Web-{59F419D4-5D50-87B7-78B7-F2AA060DF746}" dt="2023-03-28T10:35:37.073" v="19"/>
        <pc:sldMkLst>
          <pc:docMk/>
          <pc:sldMk cId="0" sldId="290"/>
        </pc:sldMkLst>
        <pc:spChg chg="mod">
          <ac:chgData name="EZZINE, Hind" userId="S::ezzineh@who.int::edcab00f-6318-46e5-a4a9-188b01ee222f" providerId="AD" clId="Web-{59F419D4-5D50-87B7-78B7-F2AA060DF746}" dt="2023-03-28T10:30:57.844" v="12" actId="20577"/>
          <ac:spMkLst>
            <pc:docMk/>
            <pc:sldMk cId="0" sldId="290"/>
            <ac:spMk id="4" creationId="{07A02F65-493C-70B4-8EB5-AFE798A91C47}"/>
          </ac:spMkLst>
        </pc:spChg>
        <pc:spChg chg="add del mod">
          <ac:chgData name="EZZINE, Hind" userId="S::ezzineh@who.int::edcab00f-6318-46e5-a4a9-188b01ee222f" providerId="AD" clId="Web-{59F419D4-5D50-87B7-78B7-F2AA060DF746}" dt="2023-03-28T10:35:37.073" v="19"/>
          <ac:spMkLst>
            <pc:docMk/>
            <pc:sldMk cId="0" sldId="290"/>
            <ac:spMk id="5" creationId="{7E2454E0-B30E-A477-00CB-BFE6ECFE6E7C}"/>
          </ac:spMkLst>
        </pc:spChg>
      </pc:sldChg>
      <pc:sldChg chg="addCm delCm">
        <pc:chgData name="EZZINE, Hind" userId="S::ezzineh@who.int::edcab00f-6318-46e5-a4a9-188b01ee222f" providerId="AD" clId="Web-{59F419D4-5D50-87B7-78B7-F2AA060DF746}" dt="2023-03-28T10:34:07.538" v="14"/>
        <pc:sldMkLst>
          <pc:docMk/>
          <pc:sldMk cId="1752541795" sldId="363"/>
        </pc:sldMkLst>
      </pc:sldChg>
      <pc:sldChg chg="addCm">
        <pc:chgData name="EZZINE, Hind" userId="S::ezzineh@who.int::edcab00f-6318-46e5-a4a9-188b01ee222f" providerId="AD" clId="Web-{59F419D4-5D50-87B7-78B7-F2AA060DF746}" dt="2023-03-28T10:34:34.696" v="15"/>
        <pc:sldMkLst>
          <pc:docMk/>
          <pc:sldMk cId="2088160082" sldId="365"/>
        </pc:sldMkLst>
      </pc:sldChg>
      <pc:sldChg chg="addCm">
        <pc:chgData name="EZZINE, Hind" userId="S::ezzineh@who.int::edcab00f-6318-46e5-a4a9-188b01ee222f" providerId="AD" clId="Web-{59F419D4-5D50-87B7-78B7-F2AA060DF746}" dt="2023-03-28T10:35:07.509" v="16"/>
        <pc:sldMkLst>
          <pc:docMk/>
          <pc:sldMk cId="1724939453" sldId="366"/>
        </pc:sldMkLst>
      </pc:sldChg>
    </pc:docChg>
  </pc:docChgLst>
  <pc:docChgLst>
    <pc:chgData name="GOMEZ, Paula" userId="S::gomezp@who.int::c93cf399-3ed7-4230-9282-8831e3fe5ae7" providerId="AD" clId="Web-{49CE6170-4435-B9E6-4A82-04897EEC6C74}"/>
    <pc:docChg chg="delSld">
      <pc:chgData name="GOMEZ, Paula" userId="S::gomezp@who.int::c93cf399-3ed7-4230-9282-8831e3fe5ae7" providerId="AD" clId="Web-{49CE6170-4435-B9E6-4A82-04897EEC6C74}" dt="2023-03-27T10:10:34.235" v="2"/>
      <pc:docMkLst>
        <pc:docMk/>
      </pc:docMkLst>
      <pc:sldChg chg="del">
        <pc:chgData name="GOMEZ, Paula" userId="S::gomezp@who.int::c93cf399-3ed7-4230-9282-8831e3fe5ae7" providerId="AD" clId="Web-{49CE6170-4435-B9E6-4A82-04897EEC6C74}" dt="2023-03-27T10:10:29.875" v="1"/>
        <pc:sldMkLst>
          <pc:docMk/>
          <pc:sldMk cId="0" sldId="296"/>
        </pc:sldMkLst>
      </pc:sldChg>
      <pc:sldChg chg="delCm">
        <pc:chgData name="GOMEZ, Paula" userId="S::gomezp@who.int::c93cf399-3ed7-4230-9282-8831e3fe5ae7" providerId="AD" clId="Web-{49CE6170-4435-B9E6-4A82-04897EEC6C74}" dt="2023-03-27T10:09:25.264" v="0"/>
        <pc:sldMkLst>
          <pc:docMk/>
          <pc:sldMk cId="2984205932" sldId="551"/>
        </pc:sldMkLst>
      </pc:sldChg>
      <pc:sldChg chg="del">
        <pc:chgData name="GOMEZ, Paula" userId="S::gomezp@who.int::c93cf399-3ed7-4230-9282-8831e3fe5ae7" providerId="AD" clId="Web-{49CE6170-4435-B9E6-4A82-04897EEC6C74}" dt="2023-03-27T10:10:34.235" v="2"/>
        <pc:sldMkLst>
          <pc:docMk/>
          <pc:sldMk cId="4025221696" sldId="552"/>
        </pc:sldMkLst>
      </pc:sldChg>
    </pc:docChg>
  </pc:docChgLst>
  <pc:docChgLst>
    <pc:chgData name="EZZINE, Hind" userId="S::ezzineh@who.int::edcab00f-6318-46e5-a4a9-188b01ee222f" providerId="AD" clId="Web-{74A3C58D-FA82-3443-DB58-6A41EF1386AD}"/>
    <pc:docChg chg="mod addSld modSld">
      <pc:chgData name="EZZINE, Hind" userId="S::ezzineh@who.int::edcab00f-6318-46e5-a4a9-188b01ee222f" providerId="AD" clId="Web-{74A3C58D-FA82-3443-DB58-6A41EF1386AD}" dt="2023-03-14T14:33:58.705" v="21"/>
      <pc:docMkLst>
        <pc:docMk/>
      </pc:docMkLst>
      <pc:sldChg chg="modSp mod modShow">
        <pc:chgData name="EZZINE, Hind" userId="S::ezzineh@who.int::edcab00f-6318-46e5-a4a9-188b01ee222f" providerId="AD" clId="Web-{74A3C58D-FA82-3443-DB58-6A41EF1386AD}" dt="2023-03-14T14:28:51.181" v="6"/>
        <pc:sldMkLst>
          <pc:docMk/>
          <pc:sldMk cId="0" sldId="296"/>
        </pc:sldMkLst>
        <pc:picChg chg="mod">
          <ac:chgData name="EZZINE, Hind" userId="S::ezzineh@who.int::edcab00f-6318-46e5-a4a9-188b01ee222f" providerId="AD" clId="Web-{74A3C58D-FA82-3443-DB58-6A41EF1386AD}" dt="2023-03-14T12:03:13.204" v="4" actId="1076"/>
          <ac:picMkLst>
            <pc:docMk/>
            <pc:sldMk cId="0" sldId="296"/>
            <ac:picMk id="978" creationId="{00000000-0000-0000-0000-000000000000}"/>
          </ac:picMkLst>
        </pc:picChg>
      </pc:sldChg>
      <pc:sldChg chg="addSp delSp modSp add replId addCm modCm">
        <pc:chgData name="EZZINE, Hind" userId="S::ezzineh@who.int::edcab00f-6318-46e5-a4a9-188b01ee222f" providerId="AD" clId="Web-{74A3C58D-FA82-3443-DB58-6A41EF1386AD}" dt="2023-03-14T14:33:58.705" v="21"/>
        <pc:sldMkLst>
          <pc:docMk/>
          <pc:sldMk cId="2984205932" sldId="551"/>
        </pc:sldMkLst>
        <pc:picChg chg="add mod">
          <ac:chgData name="EZZINE, Hind" userId="S::ezzineh@who.int::edcab00f-6318-46e5-a4a9-188b01ee222f" providerId="AD" clId="Web-{74A3C58D-FA82-3443-DB58-6A41EF1386AD}" dt="2023-03-14T14:29:38.901" v="18" actId="1076"/>
          <ac:picMkLst>
            <pc:docMk/>
            <pc:sldMk cId="2984205932" sldId="551"/>
            <ac:picMk id="2" creationId="{F5B1DE37-647E-A990-044F-454541C5C6B1}"/>
          </ac:picMkLst>
        </pc:picChg>
        <pc:picChg chg="del">
          <ac:chgData name="EZZINE, Hind" userId="S::ezzineh@who.int::edcab00f-6318-46e5-a4a9-188b01ee222f" providerId="AD" clId="Web-{74A3C58D-FA82-3443-DB58-6A41EF1386AD}" dt="2023-03-14T14:28:56.165" v="7"/>
          <ac:picMkLst>
            <pc:docMk/>
            <pc:sldMk cId="2984205932" sldId="551"/>
            <ac:picMk id="978" creationId="{00000000-0000-0000-0000-000000000000}"/>
          </ac:picMkLst>
        </pc:picChg>
      </pc:sldChg>
    </pc:docChg>
  </pc:docChgLst>
  <pc:docChgLst>
    <pc:chgData name="GOMEZ, Paula" userId="S::gomezp@who.int::c93cf399-3ed7-4230-9282-8831e3fe5ae7" providerId="AD" clId="Web-{AB1CCFE4-22B9-8BEF-D9A9-0F3BAF630165}"/>
    <pc:docChg chg="modSld">
      <pc:chgData name="GOMEZ, Paula" userId="S::gomezp@who.int::c93cf399-3ed7-4230-9282-8831e3fe5ae7" providerId="AD" clId="Web-{AB1CCFE4-22B9-8BEF-D9A9-0F3BAF630165}" dt="2023-04-05T16:25:32.250" v="2" actId="20577"/>
      <pc:docMkLst>
        <pc:docMk/>
      </pc:docMkLst>
      <pc:sldChg chg="modSp">
        <pc:chgData name="GOMEZ, Paula" userId="S::gomezp@who.int::c93cf399-3ed7-4230-9282-8831e3fe5ae7" providerId="AD" clId="Web-{AB1CCFE4-22B9-8BEF-D9A9-0F3BAF630165}" dt="2023-04-05T16:25:32.250" v="2" actId="20577"/>
        <pc:sldMkLst>
          <pc:docMk/>
          <pc:sldMk cId="359544419" sldId="388"/>
        </pc:sldMkLst>
        <pc:spChg chg="mod">
          <ac:chgData name="GOMEZ, Paula" userId="S::gomezp@who.int::c93cf399-3ed7-4230-9282-8831e3fe5ae7" providerId="AD" clId="Web-{AB1CCFE4-22B9-8BEF-D9A9-0F3BAF630165}" dt="2023-04-05T16:25:32.250" v="2" actId="20577"/>
          <ac:spMkLst>
            <pc:docMk/>
            <pc:sldMk cId="359544419" sldId="388"/>
            <ac:spMk id="3" creationId="{00000000-0000-0000-0000-000000000000}"/>
          </ac:spMkLst>
        </pc:spChg>
      </pc:sldChg>
    </pc:docChg>
  </pc:docChgLst>
  <pc:docChgLst>
    <pc:chgData name="GOMEZ, Paula" userId="c93cf399-3ed7-4230-9282-8831e3fe5ae7" providerId="ADAL" clId="{CD5B03DF-4E8A-4322-A230-4AB93D3CEC9A}"/>
    <pc:docChg chg="custSel modSld delMainMaster">
      <pc:chgData name="GOMEZ, Paula" userId="c93cf399-3ed7-4230-9282-8831e3fe5ae7" providerId="ADAL" clId="{CD5B03DF-4E8A-4322-A230-4AB93D3CEC9A}" dt="2023-04-04T16:20:39.101" v="16" actId="700"/>
      <pc:docMkLst>
        <pc:docMk/>
      </pc:docMkLst>
      <pc:sldChg chg="delSp mod">
        <pc:chgData name="GOMEZ, Paula" userId="c93cf399-3ed7-4230-9282-8831e3fe5ae7" providerId="ADAL" clId="{CD5B03DF-4E8A-4322-A230-4AB93D3CEC9A}" dt="2023-04-04T16:17:02.376" v="3" actId="478"/>
        <pc:sldMkLst>
          <pc:docMk/>
          <pc:sldMk cId="0" sldId="279"/>
        </pc:sldMkLst>
        <pc:spChg chg="del">
          <ac:chgData name="GOMEZ, Paula" userId="c93cf399-3ed7-4230-9282-8831e3fe5ae7" providerId="ADAL" clId="{CD5B03DF-4E8A-4322-A230-4AB93D3CEC9A}" dt="2023-04-04T16:16:50.036" v="0" actId="478"/>
          <ac:spMkLst>
            <pc:docMk/>
            <pc:sldMk cId="0" sldId="279"/>
            <ac:spMk id="697" creationId="{00000000-0000-0000-0000-000000000000}"/>
          </ac:spMkLst>
        </pc:spChg>
        <pc:spChg chg="del">
          <ac:chgData name="GOMEZ, Paula" userId="c93cf399-3ed7-4230-9282-8831e3fe5ae7" providerId="ADAL" clId="{CD5B03DF-4E8A-4322-A230-4AB93D3CEC9A}" dt="2023-04-04T16:16:57.276" v="1" actId="478"/>
          <ac:spMkLst>
            <pc:docMk/>
            <pc:sldMk cId="0" sldId="279"/>
            <ac:spMk id="698" creationId="{00000000-0000-0000-0000-000000000000}"/>
          </ac:spMkLst>
        </pc:spChg>
        <pc:spChg chg="del">
          <ac:chgData name="GOMEZ, Paula" userId="c93cf399-3ed7-4230-9282-8831e3fe5ae7" providerId="ADAL" clId="{CD5B03DF-4E8A-4322-A230-4AB93D3CEC9A}" dt="2023-04-04T16:17:00.072" v="2" actId="478"/>
          <ac:spMkLst>
            <pc:docMk/>
            <pc:sldMk cId="0" sldId="279"/>
            <ac:spMk id="699" creationId="{00000000-0000-0000-0000-000000000000}"/>
          </ac:spMkLst>
        </pc:spChg>
        <pc:spChg chg="del">
          <ac:chgData name="GOMEZ, Paula" userId="c93cf399-3ed7-4230-9282-8831e3fe5ae7" providerId="ADAL" clId="{CD5B03DF-4E8A-4322-A230-4AB93D3CEC9A}" dt="2023-04-04T16:17:02.376" v="3" actId="478"/>
          <ac:spMkLst>
            <pc:docMk/>
            <pc:sldMk cId="0" sldId="279"/>
            <ac:spMk id="700" creationId="{00000000-0000-0000-0000-000000000000}"/>
          </ac:spMkLst>
        </pc:spChg>
      </pc:sldChg>
      <pc:sldChg chg="modSp mod">
        <pc:chgData name="GOMEZ, Paula" userId="c93cf399-3ed7-4230-9282-8831e3fe5ae7" providerId="ADAL" clId="{CD5B03DF-4E8A-4322-A230-4AB93D3CEC9A}" dt="2023-04-04T16:20:06.123" v="14" actId="1076"/>
        <pc:sldMkLst>
          <pc:docMk/>
          <pc:sldMk cId="0" sldId="290"/>
        </pc:sldMkLst>
        <pc:spChg chg="mod">
          <ac:chgData name="GOMEZ, Paula" userId="c93cf399-3ed7-4230-9282-8831e3fe5ae7" providerId="ADAL" clId="{CD5B03DF-4E8A-4322-A230-4AB93D3CEC9A}" dt="2023-04-04T16:19:52.051" v="12" actId="14100"/>
          <ac:spMkLst>
            <pc:docMk/>
            <pc:sldMk cId="0" sldId="290"/>
            <ac:spMk id="4" creationId="{07A02F65-493C-70B4-8EB5-AFE798A91C47}"/>
          </ac:spMkLst>
        </pc:spChg>
        <pc:picChg chg="mod">
          <ac:chgData name="GOMEZ, Paula" userId="c93cf399-3ed7-4230-9282-8831e3fe5ae7" providerId="ADAL" clId="{CD5B03DF-4E8A-4322-A230-4AB93D3CEC9A}" dt="2023-04-04T16:20:06.123" v="14" actId="1076"/>
          <ac:picMkLst>
            <pc:docMk/>
            <pc:sldMk cId="0" sldId="290"/>
            <ac:picMk id="1026" creationId="{D2FB2435-A090-4637-B142-5E0A6A012399}"/>
          </ac:picMkLst>
        </pc:picChg>
      </pc:sldChg>
      <pc:sldChg chg="delSp mod delCm">
        <pc:chgData name="GOMEZ, Paula" userId="c93cf399-3ed7-4230-9282-8831e3fe5ae7" providerId="ADAL" clId="{CD5B03DF-4E8A-4322-A230-4AB93D3CEC9A}" dt="2023-04-04T16:17:59.944" v="8" actId="478"/>
        <pc:sldMkLst>
          <pc:docMk/>
          <pc:sldMk cId="2088160082" sldId="365"/>
        </pc:sldMkLst>
        <pc:spChg chg="del">
          <ac:chgData name="GOMEZ, Paula" userId="c93cf399-3ed7-4230-9282-8831e3fe5ae7" providerId="ADAL" clId="{CD5B03DF-4E8A-4322-A230-4AB93D3CEC9A}" dt="2023-04-04T16:17:59.944" v="8" actId="478"/>
          <ac:spMkLst>
            <pc:docMk/>
            <pc:sldMk cId="2088160082" sldId="365"/>
            <ac:spMk id="2" creationId="{00000000-0000-0000-0000-000000000000}"/>
          </ac:spMkLst>
        </pc:spChg>
      </pc:sldChg>
      <pc:sldChg chg="delSp mod delCm modCm">
        <pc:chgData name="GOMEZ, Paula" userId="c93cf399-3ed7-4230-9282-8831e3fe5ae7" providerId="ADAL" clId="{CD5B03DF-4E8A-4322-A230-4AB93D3CEC9A}" dt="2023-04-04T16:19:22.923" v="11"/>
        <pc:sldMkLst>
          <pc:docMk/>
          <pc:sldMk cId="1724939453" sldId="366"/>
        </pc:sldMkLst>
        <pc:spChg chg="del">
          <ac:chgData name="GOMEZ, Paula" userId="c93cf399-3ed7-4230-9282-8831e3fe5ae7" providerId="ADAL" clId="{CD5B03DF-4E8A-4322-A230-4AB93D3CEC9A}" dt="2023-04-04T16:19:19.714" v="9" actId="478"/>
          <ac:spMkLst>
            <pc:docMk/>
            <pc:sldMk cId="1724939453" sldId="366"/>
            <ac:spMk id="2" creationId="{00000000-0000-0000-0000-000000000000}"/>
          </ac:spMkLst>
        </pc:spChg>
      </pc:sldChg>
      <pc:sldChg chg="modSp mod modClrScheme chgLayout">
        <pc:chgData name="GOMEZ, Paula" userId="c93cf399-3ed7-4230-9282-8831e3fe5ae7" providerId="ADAL" clId="{CD5B03DF-4E8A-4322-A230-4AB93D3CEC9A}" dt="2023-04-04T16:20:39.101" v="16" actId="700"/>
        <pc:sldMkLst>
          <pc:docMk/>
          <pc:sldMk cId="359544419" sldId="388"/>
        </pc:sldMkLst>
        <pc:spChg chg="mod ord">
          <ac:chgData name="GOMEZ, Paula" userId="c93cf399-3ed7-4230-9282-8831e3fe5ae7" providerId="ADAL" clId="{CD5B03DF-4E8A-4322-A230-4AB93D3CEC9A}" dt="2023-04-04T16:20:39.101" v="16" actId="700"/>
          <ac:spMkLst>
            <pc:docMk/>
            <pc:sldMk cId="359544419" sldId="388"/>
            <ac:spMk id="3" creationId="{00000000-0000-0000-0000-000000000000}"/>
          </ac:spMkLst>
        </pc:spChg>
      </pc:sldChg>
      <pc:sldMasterChg chg="del delSldLayout">
        <pc:chgData name="GOMEZ, Paula" userId="c93cf399-3ed7-4230-9282-8831e3fe5ae7" providerId="ADAL" clId="{CD5B03DF-4E8A-4322-A230-4AB93D3CEC9A}" dt="2023-04-04T16:20:26.382" v="15" actId="700"/>
        <pc:sldMasterMkLst>
          <pc:docMk/>
          <pc:sldMasterMk cId="0" sldId="2147483682"/>
        </pc:sldMasterMkLst>
        <pc:sldLayoutChg chg="del">
          <pc:chgData name="GOMEZ, Paula" userId="c93cf399-3ed7-4230-9282-8831e3fe5ae7" providerId="ADAL" clId="{CD5B03DF-4E8A-4322-A230-4AB93D3CEC9A}" dt="2023-04-04T16:20:26.382" v="15" actId="700"/>
          <pc:sldLayoutMkLst>
            <pc:docMk/>
            <pc:sldMasterMk cId="0" sldId="2147483682"/>
            <pc:sldLayoutMk cId="0" sldId="2147483660"/>
          </pc:sldLayoutMkLst>
        </pc:sldLayoutChg>
        <pc:sldLayoutChg chg="del">
          <pc:chgData name="GOMEZ, Paula" userId="c93cf399-3ed7-4230-9282-8831e3fe5ae7" providerId="ADAL" clId="{CD5B03DF-4E8A-4322-A230-4AB93D3CEC9A}" dt="2023-04-04T16:20:26.382" v="15" actId="700"/>
          <pc:sldLayoutMkLst>
            <pc:docMk/>
            <pc:sldMasterMk cId="0" sldId="2147483682"/>
            <pc:sldLayoutMk cId="0" sldId="2147483673"/>
          </pc:sldLayoutMkLst>
        </pc:sldLayoutChg>
        <pc:sldLayoutChg chg="del">
          <pc:chgData name="GOMEZ, Paula" userId="c93cf399-3ed7-4230-9282-8831e3fe5ae7" providerId="ADAL" clId="{CD5B03DF-4E8A-4322-A230-4AB93D3CEC9A}" dt="2023-04-04T16:20:26.382" v="15" actId="700"/>
          <pc:sldLayoutMkLst>
            <pc:docMk/>
            <pc:sldMasterMk cId="0" sldId="2147483682"/>
            <pc:sldLayoutMk cId="0" sldId="2147483683"/>
          </pc:sldLayoutMkLst>
        </pc:sldLayoutChg>
        <pc:sldLayoutChg chg="del">
          <pc:chgData name="GOMEZ, Paula" userId="c93cf399-3ed7-4230-9282-8831e3fe5ae7" providerId="ADAL" clId="{CD5B03DF-4E8A-4322-A230-4AB93D3CEC9A}" dt="2023-04-04T16:20:26.382" v="15" actId="700"/>
          <pc:sldLayoutMkLst>
            <pc:docMk/>
            <pc:sldMasterMk cId="0" sldId="2147483682"/>
            <pc:sldLayoutMk cId="0" sldId="2147483684"/>
          </pc:sldLayoutMkLst>
        </pc:sldLayoutChg>
        <pc:sldLayoutChg chg="del">
          <pc:chgData name="GOMEZ, Paula" userId="c93cf399-3ed7-4230-9282-8831e3fe5ae7" providerId="ADAL" clId="{CD5B03DF-4E8A-4322-A230-4AB93D3CEC9A}" dt="2023-04-04T16:20:26.382" v="15" actId="700"/>
          <pc:sldLayoutMkLst>
            <pc:docMk/>
            <pc:sldMasterMk cId="0" sldId="2147483682"/>
            <pc:sldLayoutMk cId="0" sldId="2147483686"/>
          </pc:sldLayoutMkLst>
        </pc:sldLayoutChg>
        <pc:sldLayoutChg chg="del">
          <pc:chgData name="GOMEZ, Paula" userId="c93cf399-3ed7-4230-9282-8831e3fe5ae7" providerId="ADAL" clId="{CD5B03DF-4E8A-4322-A230-4AB93D3CEC9A}" dt="2023-04-04T16:20:26.382" v="15" actId="700"/>
          <pc:sldLayoutMkLst>
            <pc:docMk/>
            <pc:sldMasterMk cId="0" sldId="2147483682"/>
            <pc:sldLayoutMk cId="0" sldId="2147483687"/>
          </pc:sldLayoutMkLst>
        </pc:sldLayoutChg>
        <pc:sldLayoutChg chg="del">
          <pc:chgData name="GOMEZ, Paula" userId="c93cf399-3ed7-4230-9282-8831e3fe5ae7" providerId="ADAL" clId="{CD5B03DF-4E8A-4322-A230-4AB93D3CEC9A}" dt="2023-04-04T16:20:26.382" v="15" actId="700"/>
          <pc:sldLayoutMkLst>
            <pc:docMk/>
            <pc:sldMasterMk cId="0" sldId="2147483682"/>
            <pc:sldLayoutMk cId="0" sldId="2147483688"/>
          </pc:sldLayoutMkLst>
        </pc:sldLayoutChg>
        <pc:sldLayoutChg chg="del">
          <pc:chgData name="GOMEZ, Paula" userId="c93cf399-3ed7-4230-9282-8831e3fe5ae7" providerId="ADAL" clId="{CD5B03DF-4E8A-4322-A230-4AB93D3CEC9A}" dt="2023-04-04T16:20:26.382" v="15" actId="700"/>
          <pc:sldLayoutMkLst>
            <pc:docMk/>
            <pc:sldMasterMk cId="0" sldId="2147483682"/>
            <pc:sldLayoutMk cId="0" sldId="2147483689"/>
          </pc:sldLayoutMkLst>
        </pc:sldLayoutChg>
        <pc:sldLayoutChg chg="del">
          <pc:chgData name="GOMEZ, Paula" userId="c93cf399-3ed7-4230-9282-8831e3fe5ae7" providerId="ADAL" clId="{CD5B03DF-4E8A-4322-A230-4AB93D3CEC9A}" dt="2023-04-04T16:20:26.382" v="15" actId="700"/>
          <pc:sldLayoutMkLst>
            <pc:docMk/>
            <pc:sldMasterMk cId="0" sldId="2147483682"/>
            <pc:sldLayoutMk cId="0" sldId="2147483690"/>
          </pc:sldLayoutMkLst>
        </pc:sldLayoutChg>
        <pc:sldLayoutChg chg="del">
          <pc:chgData name="GOMEZ, Paula" userId="c93cf399-3ed7-4230-9282-8831e3fe5ae7" providerId="ADAL" clId="{CD5B03DF-4E8A-4322-A230-4AB93D3CEC9A}" dt="2023-04-04T16:20:26.382" v="15" actId="700"/>
          <pc:sldLayoutMkLst>
            <pc:docMk/>
            <pc:sldMasterMk cId="0" sldId="2147483682"/>
            <pc:sldLayoutMk cId="0" sldId="2147483691"/>
          </pc:sldLayoutMkLst>
        </pc:sldLayoutChg>
        <pc:sldLayoutChg chg="del">
          <pc:chgData name="GOMEZ, Paula" userId="c93cf399-3ed7-4230-9282-8831e3fe5ae7" providerId="ADAL" clId="{CD5B03DF-4E8A-4322-A230-4AB93D3CEC9A}" dt="2023-04-04T16:20:26.382" v="15" actId="700"/>
          <pc:sldLayoutMkLst>
            <pc:docMk/>
            <pc:sldMasterMk cId="0" sldId="2147483682"/>
            <pc:sldLayoutMk cId="0" sldId="2147483692"/>
          </pc:sldLayoutMkLst>
        </pc:sldLayoutChg>
        <pc:sldLayoutChg chg="del">
          <pc:chgData name="GOMEZ, Paula" userId="c93cf399-3ed7-4230-9282-8831e3fe5ae7" providerId="ADAL" clId="{CD5B03DF-4E8A-4322-A230-4AB93D3CEC9A}" dt="2023-04-04T16:20:26.382" v="15" actId="700"/>
          <pc:sldLayoutMkLst>
            <pc:docMk/>
            <pc:sldMasterMk cId="0" sldId="2147483682"/>
            <pc:sldLayoutMk cId="0" sldId="2147483693"/>
          </pc:sldLayoutMkLst>
        </pc:sldLayoutChg>
        <pc:sldLayoutChg chg="del">
          <pc:chgData name="GOMEZ, Paula" userId="c93cf399-3ed7-4230-9282-8831e3fe5ae7" providerId="ADAL" clId="{CD5B03DF-4E8A-4322-A230-4AB93D3CEC9A}" dt="2023-04-04T16:20:26.382" v="15" actId="700"/>
          <pc:sldLayoutMkLst>
            <pc:docMk/>
            <pc:sldMasterMk cId="0" sldId="2147483682"/>
            <pc:sldLayoutMk cId="2613072162" sldId="2147483718"/>
          </pc:sldLayoutMkLst>
        </pc:sldLayoutChg>
        <pc:sldLayoutChg chg="del">
          <pc:chgData name="GOMEZ, Paula" userId="c93cf399-3ed7-4230-9282-8831e3fe5ae7" providerId="ADAL" clId="{CD5B03DF-4E8A-4322-A230-4AB93D3CEC9A}" dt="2023-04-04T16:20:26.382" v="15" actId="700"/>
          <pc:sldLayoutMkLst>
            <pc:docMk/>
            <pc:sldMasterMk cId="0" sldId="2147483682"/>
            <pc:sldLayoutMk cId="2884475595" sldId="2147483719"/>
          </pc:sldLayoutMkLst>
        </pc:sldLayoutChg>
        <pc:sldLayoutChg chg="del">
          <pc:chgData name="GOMEZ, Paula" userId="c93cf399-3ed7-4230-9282-8831e3fe5ae7" providerId="ADAL" clId="{CD5B03DF-4E8A-4322-A230-4AB93D3CEC9A}" dt="2023-04-04T16:20:26.382" v="15" actId="700"/>
          <pc:sldLayoutMkLst>
            <pc:docMk/>
            <pc:sldMasterMk cId="0" sldId="2147483682"/>
            <pc:sldLayoutMk cId="721061141" sldId="2147483774"/>
          </pc:sldLayoutMkLst>
        </pc:sldLayoutChg>
        <pc:sldLayoutChg chg="del">
          <pc:chgData name="GOMEZ, Paula" userId="c93cf399-3ed7-4230-9282-8831e3fe5ae7" providerId="ADAL" clId="{CD5B03DF-4E8A-4322-A230-4AB93D3CEC9A}" dt="2023-04-04T16:20:26.382" v="15" actId="700"/>
          <pc:sldLayoutMkLst>
            <pc:docMk/>
            <pc:sldMasterMk cId="0" sldId="2147483682"/>
            <pc:sldLayoutMk cId="0" sldId="2147483777"/>
          </pc:sldLayoutMkLst>
        </pc:sldLayoutChg>
        <pc:sldLayoutChg chg="del">
          <pc:chgData name="GOMEZ, Paula" userId="c93cf399-3ed7-4230-9282-8831e3fe5ae7" providerId="ADAL" clId="{CD5B03DF-4E8A-4322-A230-4AB93D3CEC9A}" dt="2023-04-04T16:20:26.382" v="15" actId="700"/>
          <pc:sldLayoutMkLst>
            <pc:docMk/>
            <pc:sldMasterMk cId="0" sldId="2147483682"/>
            <pc:sldLayoutMk cId="0" sldId="2147483778"/>
          </pc:sldLayoutMkLst>
        </pc:sldLayoutChg>
        <pc:sldLayoutChg chg="del">
          <pc:chgData name="GOMEZ, Paula" userId="c93cf399-3ed7-4230-9282-8831e3fe5ae7" providerId="ADAL" clId="{CD5B03DF-4E8A-4322-A230-4AB93D3CEC9A}" dt="2023-04-04T16:20:26.382" v="15" actId="700"/>
          <pc:sldLayoutMkLst>
            <pc:docMk/>
            <pc:sldMasterMk cId="0" sldId="2147483682"/>
            <pc:sldLayoutMk cId="0" sldId="2147483779"/>
          </pc:sldLayoutMkLst>
        </pc:sldLayoutChg>
        <pc:sldLayoutChg chg="del">
          <pc:chgData name="GOMEZ, Paula" userId="c93cf399-3ed7-4230-9282-8831e3fe5ae7" providerId="ADAL" clId="{CD5B03DF-4E8A-4322-A230-4AB93D3CEC9A}" dt="2023-04-04T16:20:26.382" v="15" actId="700"/>
          <pc:sldLayoutMkLst>
            <pc:docMk/>
            <pc:sldMasterMk cId="0" sldId="2147483682"/>
            <pc:sldLayoutMk cId="0" sldId="2147483780"/>
          </pc:sldLayoutMkLst>
        </pc:sldLayoutChg>
        <pc:sldLayoutChg chg="del">
          <pc:chgData name="GOMEZ, Paula" userId="c93cf399-3ed7-4230-9282-8831e3fe5ae7" providerId="ADAL" clId="{CD5B03DF-4E8A-4322-A230-4AB93D3CEC9A}" dt="2023-04-04T16:20:26.382" v="15" actId="700"/>
          <pc:sldLayoutMkLst>
            <pc:docMk/>
            <pc:sldMasterMk cId="0" sldId="2147483682"/>
            <pc:sldLayoutMk cId="0" sldId="2147483781"/>
          </pc:sldLayoutMkLst>
        </pc:sldLayoutChg>
        <pc:sldLayoutChg chg="del">
          <pc:chgData name="GOMEZ, Paula" userId="c93cf399-3ed7-4230-9282-8831e3fe5ae7" providerId="ADAL" clId="{CD5B03DF-4E8A-4322-A230-4AB93D3CEC9A}" dt="2023-04-04T16:20:26.382" v="15" actId="700"/>
          <pc:sldLayoutMkLst>
            <pc:docMk/>
            <pc:sldMasterMk cId="0" sldId="2147483682"/>
            <pc:sldLayoutMk cId="0" sldId="2147483782"/>
          </pc:sldLayoutMkLst>
        </pc:sldLayoutChg>
        <pc:sldLayoutChg chg="del">
          <pc:chgData name="GOMEZ, Paula" userId="c93cf399-3ed7-4230-9282-8831e3fe5ae7" providerId="ADAL" clId="{CD5B03DF-4E8A-4322-A230-4AB93D3CEC9A}" dt="2023-04-04T16:20:26.382" v="15" actId="700"/>
          <pc:sldLayoutMkLst>
            <pc:docMk/>
            <pc:sldMasterMk cId="0" sldId="2147483682"/>
            <pc:sldLayoutMk cId="0" sldId="2147483783"/>
          </pc:sldLayoutMkLst>
        </pc:sldLayoutChg>
        <pc:sldLayoutChg chg="del">
          <pc:chgData name="GOMEZ, Paula" userId="c93cf399-3ed7-4230-9282-8831e3fe5ae7" providerId="ADAL" clId="{CD5B03DF-4E8A-4322-A230-4AB93D3CEC9A}" dt="2023-04-04T16:20:26.382" v="15" actId="700"/>
          <pc:sldLayoutMkLst>
            <pc:docMk/>
            <pc:sldMasterMk cId="0" sldId="2147483682"/>
            <pc:sldLayoutMk cId="0" sldId="2147483784"/>
          </pc:sldLayoutMkLst>
        </pc:sldLayoutChg>
        <pc:sldLayoutChg chg="del">
          <pc:chgData name="GOMEZ, Paula" userId="c93cf399-3ed7-4230-9282-8831e3fe5ae7" providerId="ADAL" clId="{CD5B03DF-4E8A-4322-A230-4AB93D3CEC9A}" dt="2023-04-04T16:20:26.382" v="15" actId="700"/>
          <pc:sldLayoutMkLst>
            <pc:docMk/>
            <pc:sldMasterMk cId="0" sldId="2147483682"/>
            <pc:sldLayoutMk cId="0" sldId="2147483785"/>
          </pc:sldLayoutMkLst>
        </pc:sldLayoutChg>
        <pc:sldLayoutChg chg="del">
          <pc:chgData name="GOMEZ, Paula" userId="c93cf399-3ed7-4230-9282-8831e3fe5ae7" providerId="ADAL" clId="{CD5B03DF-4E8A-4322-A230-4AB93D3CEC9A}" dt="2023-04-04T16:20:26.382" v="15" actId="700"/>
          <pc:sldLayoutMkLst>
            <pc:docMk/>
            <pc:sldMasterMk cId="0" sldId="2147483682"/>
            <pc:sldLayoutMk cId="0" sldId="2147483786"/>
          </pc:sldLayoutMkLst>
        </pc:sldLayoutChg>
        <pc:sldLayoutChg chg="del">
          <pc:chgData name="GOMEZ, Paula" userId="c93cf399-3ed7-4230-9282-8831e3fe5ae7" providerId="ADAL" clId="{CD5B03DF-4E8A-4322-A230-4AB93D3CEC9A}" dt="2023-04-04T16:20:26.382" v="15" actId="700"/>
          <pc:sldLayoutMkLst>
            <pc:docMk/>
            <pc:sldMasterMk cId="0" sldId="2147483682"/>
            <pc:sldLayoutMk cId="0" sldId="2147483787"/>
          </pc:sldLayoutMkLst>
        </pc:sldLayoutChg>
        <pc:sldLayoutChg chg="del">
          <pc:chgData name="GOMEZ, Paula" userId="c93cf399-3ed7-4230-9282-8831e3fe5ae7" providerId="ADAL" clId="{CD5B03DF-4E8A-4322-A230-4AB93D3CEC9A}" dt="2023-04-04T16:20:26.382" v="15" actId="700"/>
          <pc:sldLayoutMkLst>
            <pc:docMk/>
            <pc:sldMasterMk cId="0" sldId="2147483682"/>
            <pc:sldLayoutMk cId="0" sldId="2147483788"/>
          </pc:sldLayoutMkLst>
        </pc:sldLayoutChg>
        <pc:sldLayoutChg chg="del">
          <pc:chgData name="GOMEZ, Paula" userId="c93cf399-3ed7-4230-9282-8831e3fe5ae7" providerId="ADAL" clId="{CD5B03DF-4E8A-4322-A230-4AB93D3CEC9A}" dt="2023-04-04T16:20:26.382" v="15" actId="700"/>
          <pc:sldLayoutMkLst>
            <pc:docMk/>
            <pc:sldMasterMk cId="0" sldId="2147483682"/>
            <pc:sldLayoutMk cId="0" sldId="2147483789"/>
          </pc:sldLayoutMkLst>
        </pc:sldLayoutChg>
        <pc:sldLayoutChg chg="del">
          <pc:chgData name="GOMEZ, Paula" userId="c93cf399-3ed7-4230-9282-8831e3fe5ae7" providerId="ADAL" clId="{CD5B03DF-4E8A-4322-A230-4AB93D3CEC9A}" dt="2023-04-04T16:20:26.382" v="15" actId="700"/>
          <pc:sldLayoutMkLst>
            <pc:docMk/>
            <pc:sldMasterMk cId="0" sldId="2147483682"/>
            <pc:sldLayoutMk cId="0" sldId="2147483790"/>
          </pc:sldLayoutMkLst>
        </pc:sldLayoutChg>
      </pc:sldMasterChg>
    </pc:docChg>
  </pc:docChgLst>
  <pc:docChgLst>
    <pc:chgData name="EZZINE, Hind" userId="S::ezzineh@who.int::edcab00f-6318-46e5-a4a9-188b01ee222f" providerId="AD" clId="Web-{16FE7963-AD70-8B90-19B1-9194BA214AD5}"/>
    <pc:docChg chg="addSld delSld modSld addMainMaster modMainMaster">
      <pc:chgData name="EZZINE, Hind" userId="S::ezzineh@who.int::edcab00f-6318-46e5-a4a9-188b01ee222f" providerId="AD" clId="Web-{16FE7963-AD70-8B90-19B1-9194BA214AD5}" dt="2023-03-21T08:42:38.597" v="16"/>
      <pc:docMkLst>
        <pc:docMk/>
      </pc:docMkLst>
      <pc:sldChg chg="modSp">
        <pc:chgData name="EZZINE, Hind" userId="S::ezzineh@who.int::edcab00f-6318-46e5-a4a9-188b01ee222f" providerId="AD" clId="Web-{16FE7963-AD70-8B90-19B1-9194BA214AD5}" dt="2023-03-21T08:39:52.498" v="1" actId="14100"/>
        <pc:sldMkLst>
          <pc:docMk/>
          <pc:sldMk cId="2984205932" sldId="551"/>
        </pc:sldMkLst>
        <pc:picChg chg="mod">
          <ac:chgData name="EZZINE, Hind" userId="S::ezzineh@who.int::edcab00f-6318-46e5-a4a9-188b01ee222f" providerId="AD" clId="Web-{16FE7963-AD70-8B90-19B1-9194BA214AD5}" dt="2023-03-21T08:39:52.498" v="1" actId="14100"/>
          <ac:picMkLst>
            <pc:docMk/>
            <pc:sldMk cId="2984205932" sldId="551"/>
            <ac:picMk id="2" creationId="{F5B1DE37-647E-A990-044F-454541C5C6B1}"/>
          </ac:picMkLst>
        </pc:picChg>
      </pc:sldChg>
      <pc:sldChg chg="addSp delSp modSp add del replId">
        <pc:chgData name="EZZINE, Hind" userId="S::ezzineh@who.int::edcab00f-6318-46e5-a4a9-188b01ee222f" providerId="AD" clId="Web-{16FE7963-AD70-8B90-19B1-9194BA214AD5}" dt="2023-03-21T08:41:33.751" v="8"/>
        <pc:sldMkLst>
          <pc:docMk/>
          <pc:sldMk cId="466796092" sldId="552"/>
        </pc:sldMkLst>
        <pc:picChg chg="del">
          <ac:chgData name="EZZINE, Hind" userId="S::ezzineh@who.int::edcab00f-6318-46e5-a4a9-188b01ee222f" providerId="AD" clId="Web-{16FE7963-AD70-8B90-19B1-9194BA214AD5}" dt="2023-03-21T08:40:38.609" v="3"/>
          <ac:picMkLst>
            <pc:docMk/>
            <pc:sldMk cId="466796092" sldId="552"/>
            <ac:picMk id="2" creationId="{F5B1DE37-647E-A990-044F-454541C5C6B1}"/>
          </ac:picMkLst>
        </pc:picChg>
        <pc:picChg chg="add mod">
          <ac:chgData name="EZZINE, Hind" userId="S::ezzineh@who.int::edcab00f-6318-46e5-a4a9-188b01ee222f" providerId="AD" clId="Web-{16FE7963-AD70-8B90-19B1-9194BA214AD5}" dt="2023-03-21T08:40:52.359" v="7" actId="14100"/>
          <ac:picMkLst>
            <pc:docMk/>
            <pc:sldMk cId="466796092" sldId="552"/>
            <ac:picMk id="3" creationId="{E88E2313-A9B7-76E3-18FB-6918DFBFFFB5}"/>
          </ac:picMkLst>
        </pc:picChg>
      </pc:sldChg>
      <pc:sldChg chg="addSp delSp modSp add addCm">
        <pc:chgData name="EZZINE, Hind" userId="S::ezzineh@who.int::edcab00f-6318-46e5-a4a9-188b01ee222f" providerId="AD" clId="Web-{16FE7963-AD70-8B90-19B1-9194BA214AD5}" dt="2023-03-21T08:42:38.597" v="16"/>
        <pc:sldMkLst>
          <pc:docMk/>
          <pc:sldMk cId="4025221696" sldId="552"/>
        </pc:sldMkLst>
        <pc:spChg chg="add del mod">
          <ac:chgData name="EZZINE, Hind" userId="S::ezzineh@who.int::edcab00f-6318-46e5-a4a9-188b01ee222f" providerId="AD" clId="Web-{16FE7963-AD70-8B90-19B1-9194BA214AD5}" dt="2023-03-21T08:42:01.955" v="12"/>
          <ac:spMkLst>
            <pc:docMk/>
            <pc:sldMk cId="4025221696" sldId="552"/>
            <ac:spMk id="3" creationId="{4D593A7F-84EF-0405-D101-E22F8E918A80}"/>
          </ac:spMkLst>
        </pc:spChg>
        <pc:spChg chg="add">
          <ac:chgData name="EZZINE, Hind" userId="S::ezzineh@who.int::edcab00f-6318-46e5-a4a9-188b01ee222f" providerId="AD" clId="Web-{16FE7963-AD70-8B90-19B1-9194BA214AD5}" dt="2023-03-21T08:42:08.518" v="14"/>
          <ac:spMkLst>
            <pc:docMk/>
            <pc:sldMk cId="4025221696" sldId="552"/>
            <ac:spMk id="5" creationId="{A6E070CD-84A5-6FE3-E345-F10487643D7D}"/>
          </ac:spMkLst>
        </pc:spChg>
        <pc:spChg chg="del">
          <ac:chgData name="EZZINE, Hind" userId="S::ezzineh@who.int::edcab00f-6318-46e5-a4a9-188b01ee222f" providerId="AD" clId="Web-{16FE7963-AD70-8B90-19B1-9194BA214AD5}" dt="2023-03-21T08:42:06.018" v="13"/>
          <ac:spMkLst>
            <pc:docMk/>
            <pc:sldMk cId="4025221696" sldId="552"/>
            <ac:spMk id="6" creationId="{00000000-0000-0000-0000-000000000000}"/>
          </ac:spMkLst>
        </pc:spChg>
        <pc:spChg chg="del">
          <ac:chgData name="EZZINE, Hind" userId="S::ezzineh@who.int::edcab00f-6318-46e5-a4a9-188b01ee222f" providerId="AD" clId="Web-{16FE7963-AD70-8B90-19B1-9194BA214AD5}" dt="2023-03-21T08:41:58.799" v="11"/>
          <ac:spMkLst>
            <pc:docMk/>
            <pc:sldMk cId="4025221696" sldId="552"/>
            <ac:spMk id="9" creationId="{00000000-0000-0000-0000-000000000000}"/>
          </ac:spMkLst>
        </pc:spChg>
        <pc:spChg chg="del">
          <ac:chgData name="EZZINE, Hind" userId="S::ezzineh@who.int::edcab00f-6318-46e5-a4a9-188b01ee222f" providerId="AD" clId="Web-{16FE7963-AD70-8B90-19B1-9194BA214AD5}" dt="2023-03-21T08:41:56.252" v="10"/>
          <ac:spMkLst>
            <pc:docMk/>
            <pc:sldMk cId="4025221696" sldId="552"/>
            <ac:spMk id="12" creationId="{00000000-0000-0000-0000-000000000000}"/>
          </ac:spMkLst>
        </pc:spChg>
        <pc:picChg chg="mod">
          <ac:chgData name="EZZINE, Hind" userId="S::ezzineh@who.int::edcab00f-6318-46e5-a4a9-188b01ee222f" providerId="AD" clId="Web-{16FE7963-AD70-8B90-19B1-9194BA214AD5}" dt="2023-03-21T08:42:17.315" v="15" actId="1076"/>
          <ac:picMkLst>
            <pc:docMk/>
            <pc:sldMk cId="4025221696" sldId="552"/>
            <ac:picMk id="10" creationId="{00000000-0000-0000-0000-000000000000}"/>
          </ac:picMkLst>
        </pc:picChg>
      </pc:sldChg>
      <pc:sldMasterChg chg="modSldLayout">
        <pc:chgData name="EZZINE, Hind" userId="S::ezzineh@who.int::edcab00f-6318-46e5-a4a9-188b01ee222f" providerId="AD" clId="Web-{16FE7963-AD70-8B90-19B1-9194BA214AD5}" dt="2023-03-21T08:41:37.142" v="9"/>
        <pc:sldMasterMkLst>
          <pc:docMk/>
          <pc:sldMasterMk cId="0" sldId="2147483648"/>
        </pc:sldMasterMkLst>
        <pc:sldLayoutChg chg="replId">
          <pc:chgData name="EZZINE, Hind" userId="S::ezzineh@who.int::edcab00f-6318-46e5-a4a9-188b01ee222f" providerId="AD" clId="Web-{16FE7963-AD70-8B90-19B1-9194BA214AD5}" dt="2023-03-21T08:41:37.142" v="9"/>
          <pc:sldLayoutMkLst>
            <pc:docMk/>
            <pc:sldMasterMk cId="0" sldId="2147483648"/>
            <pc:sldLayoutMk cId="165989925" sldId="2147483775"/>
          </pc:sldLayoutMkLst>
        </pc:sldLayoutChg>
        <pc:sldLayoutChg chg="replId">
          <pc:chgData name="EZZINE, Hind" userId="S::ezzineh@who.int::edcab00f-6318-46e5-a4a9-188b01ee222f" providerId="AD" clId="Web-{16FE7963-AD70-8B90-19B1-9194BA214AD5}" dt="2023-03-21T08:41:37.142" v="9"/>
          <pc:sldLayoutMkLst>
            <pc:docMk/>
            <pc:sldMasterMk cId="0" sldId="2147483648"/>
            <pc:sldLayoutMk cId="4122922368" sldId="2147483776"/>
          </pc:sldLayoutMkLst>
        </pc:sldLayoutChg>
      </pc:sldMasterChg>
      <pc:sldMasterChg chg="add addSldLayout">
        <pc:chgData name="EZZINE, Hind" userId="S::ezzineh@who.int::edcab00f-6318-46e5-a4a9-188b01ee222f" providerId="AD" clId="Web-{16FE7963-AD70-8B90-19B1-9194BA214AD5}" dt="2023-03-21T08:41:37.142" v="9"/>
        <pc:sldMasterMkLst>
          <pc:docMk/>
          <pc:sldMasterMk cId="0" sldId="2147483682"/>
        </pc:sldMasterMkLst>
        <pc:sldLayoutChg chg="add">
          <pc:chgData name="EZZINE, Hind" userId="S::ezzineh@who.int::edcab00f-6318-46e5-a4a9-188b01ee222f" providerId="AD" clId="Web-{16FE7963-AD70-8B90-19B1-9194BA214AD5}" dt="2023-03-21T08:41:37.142" v="9"/>
          <pc:sldLayoutMkLst>
            <pc:docMk/>
            <pc:sldMasterMk cId="0" sldId="2147483682"/>
            <pc:sldLayoutMk cId="0" sldId="2147483660"/>
          </pc:sldLayoutMkLst>
        </pc:sldLayoutChg>
        <pc:sldLayoutChg chg="add">
          <pc:chgData name="EZZINE, Hind" userId="S::ezzineh@who.int::edcab00f-6318-46e5-a4a9-188b01ee222f" providerId="AD" clId="Web-{16FE7963-AD70-8B90-19B1-9194BA214AD5}" dt="2023-03-21T08:41:37.142" v="9"/>
          <pc:sldLayoutMkLst>
            <pc:docMk/>
            <pc:sldMasterMk cId="0" sldId="2147483682"/>
            <pc:sldLayoutMk cId="0" sldId="2147483673"/>
          </pc:sldLayoutMkLst>
        </pc:sldLayoutChg>
        <pc:sldLayoutChg chg="add">
          <pc:chgData name="EZZINE, Hind" userId="S::ezzineh@who.int::edcab00f-6318-46e5-a4a9-188b01ee222f" providerId="AD" clId="Web-{16FE7963-AD70-8B90-19B1-9194BA214AD5}" dt="2023-03-21T08:41:37.142" v="9"/>
          <pc:sldLayoutMkLst>
            <pc:docMk/>
            <pc:sldMasterMk cId="0" sldId="2147483682"/>
            <pc:sldLayoutMk cId="0" sldId="2147483683"/>
          </pc:sldLayoutMkLst>
        </pc:sldLayoutChg>
        <pc:sldLayoutChg chg="add">
          <pc:chgData name="EZZINE, Hind" userId="S::ezzineh@who.int::edcab00f-6318-46e5-a4a9-188b01ee222f" providerId="AD" clId="Web-{16FE7963-AD70-8B90-19B1-9194BA214AD5}" dt="2023-03-21T08:41:37.142" v="9"/>
          <pc:sldLayoutMkLst>
            <pc:docMk/>
            <pc:sldMasterMk cId="0" sldId="2147483682"/>
            <pc:sldLayoutMk cId="0" sldId="2147483684"/>
          </pc:sldLayoutMkLst>
        </pc:sldLayoutChg>
        <pc:sldLayoutChg chg="add">
          <pc:chgData name="EZZINE, Hind" userId="S::ezzineh@who.int::edcab00f-6318-46e5-a4a9-188b01ee222f" providerId="AD" clId="Web-{16FE7963-AD70-8B90-19B1-9194BA214AD5}" dt="2023-03-21T08:41:37.142" v="9"/>
          <pc:sldLayoutMkLst>
            <pc:docMk/>
            <pc:sldMasterMk cId="0" sldId="2147483682"/>
            <pc:sldLayoutMk cId="0" sldId="2147483686"/>
          </pc:sldLayoutMkLst>
        </pc:sldLayoutChg>
        <pc:sldLayoutChg chg="add">
          <pc:chgData name="EZZINE, Hind" userId="S::ezzineh@who.int::edcab00f-6318-46e5-a4a9-188b01ee222f" providerId="AD" clId="Web-{16FE7963-AD70-8B90-19B1-9194BA214AD5}" dt="2023-03-21T08:41:37.142" v="9"/>
          <pc:sldLayoutMkLst>
            <pc:docMk/>
            <pc:sldMasterMk cId="0" sldId="2147483682"/>
            <pc:sldLayoutMk cId="0" sldId="2147483687"/>
          </pc:sldLayoutMkLst>
        </pc:sldLayoutChg>
        <pc:sldLayoutChg chg="add">
          <pc:chgData name="EZZINE, Hind" userId="S::ezzineh@who.int::edcab00f-6318-46e5-a4a9-188b01ee222f" providerId="AD" clId="Web-{16FE7963-AD70-8B90-19B1-9194BA214AD5}" dt="2023-03-21T08:41:37.142" v="9"/>
          <pc:sldLayoutMkLst>
            <pc:docMk/>
            <pc:sldMasterMk cId="0" sldId="2147483682"/>
            <pc:sldLayoutMk cId="0" sldId="2147483688"/>
          </pc:sldLayoutMkLst>
        </pc:sldLayoutChg>
        <pc:sldLayoutChg chg="add">
          <pc:chgData name="EZZINE, Hind" userId="S::ezzineh@who.int::edcab00f-6318-46e5-a4a9-188b01ee222f" providerId="AD" clId="Web-{16FE7963-AD70-8B90-19B1-9194BA214AD5}" dt="2023-03-21T08:41:37.142" v="9"/>
          <pc:sldLayoutMkLst>
            <pc:docMk/>
            <pc:sldMasterMk cId="0" sldId="2147483682"/>
            <pc:sldLayoutMk cId="0" sldId="2147483689"/>
          </pc:sldLayoutMkLst>
        </pc:sldLayoutChg>
        <pc:sldLayoutChg chg="add">
          <pc:chgData name="EZZINE, Hind" userId="S::ezzineh@who.int::edcab00f-6318-46e5-a4a9-188b01ee222f" providerId="AD" clId="Web-{16FE7963-AD70-8B90-19B1-9194BA214AD5}" dt="2023-03-21T08:41:37.142" v="9"/>
          <pc:sldLayoutMkLst>
            <pc:docMk/>
            <pc:sldMasterMk cId="0" sldId="2147483682"/>
            <pc:sldLayoutMk cId="0" sldId="2147483690"/>
          </pc:sldLayoutMkLst>
        </pc:sldLayoutChg>
        <pc:sldLayoutChg chg="add">
          <pc:chgData name="EZZINE, Hind" userId="S::ezzineh@who.int::edcab00f-6318-46e5-a4a9-188b01ee222f" providerId="AD" clId="Web-{16FE7963-AD70-8B90-19B1-9194BA214AD5}" dt="2023-03-21T08:41:37.142" v="9"/>
          <pc:sldLayoutMkLst>
            <pc:docMk/>
            <pc:sldMasterMk cId="0" sldId="2147483682"/>
            <pc:sldLayoutMk cId="0" sldId="2147483691"/>
          </pc:sldLayoutMkLst>
        </pc:sldLayoutChg>
        <pc:sldLayoutChg chg="add">
          <pc:chgData name="EZZINE, Hind" userId="S::ezzineh@who.int::edcab00f-6318-46e5-a4a9-188b01ee222f" providerId="AD" clId="Web-{16FE7963-AD70-8B90-19B1-9194BA214AD5}" dt="2023-03-21T08:41:37.142" v="9"/>
          <pc:sldLayoutMkLst>
            <pc:docMk/>
            <pc:sldMasterMk cId="0" sldId="2147483682"/>
            <pc:sldLayoutMk cId="0" sldId="2147483692"/>
          </pc:sldLayoutMkLst>
        </pc:sldLayoutChg>
        <pc:sldLayoutChg chg="add">
          <pc:chgData name="EZZINE, Hind" userId="S::ezzineh@who.int::edcab00f-6318-46e5-a4a9-188b01ee222f" providerId="AD" clId="Web-{16FE7963-AD70-8B90-19B1-9194BA214AD5}" dt="2023-03-21T08:41:37.142" v="9"/>
          <pc:sldLayoutMkLst>
            <pc:docMk/>
            <pc:sldMasterMk cId="0" sldId="2147483682"/>
            <pc:sldLayoutMk cId="0" sldId="2147483693"/>
          </pc:sldLayoutMkLst>
        </pc:sldLayoutChg>
        <pc:sldLayoutChg chg="add">
          <pc:chgData name="EZZINE, Hind" userId="S::ezzineh@who.int::edcab00f-6318-46e5-a4a9-188b01ee222f" providerId="AD" clId="Web-{16FE7963-AD70-8B90-19B1-9194BA214AD5}" dt="2023-03-21T08:41:37.142" v="9"/>
          <pc:sldLayoutMkLst>
            <pc:docMk/>
            <pc:sldMasterMk cId="0" sldId="2147483682"/>
            <pc:sldLayoutMk cId="2613072162" sldId="2147483718"/>
          </pc:sldLayoutMkLst>
        </pc:sldLayoutChg>
        <pc:sldLayoutChg chg="add">
          <pc:chgData name="EZZINE, Hind" userId="S::ezzineh@who.int::edcab00f-6318-46e5-a4a9-188b01ee222f" providerId="AD" clId="Web-{16FE7963-AD70-8B90-19B1-9194BA214AD5}" dt="2023-03-21T08:41:37.142" v="9"/>
          <pc:sldLayoutMkLst>
            <pc:docMk/>
            <pc:sldMasterMk cId="0" sldId="2147483682"/>
            <pc:sldLayoutMk cId="2884475595" sldId="2147483719"/>
          </pc:sldLayoutMkLst>
        </pc:sldLayoutChg>
        <pc:sldLayoutChg chg="add">
          <pc:chgData name="EZZINE, Hind" userId="S::ezzineh@who.int::edcab00f-6318-46e5-a4a9-188b01ee222f" providerId="AD" clId="Web-{16FE7963-AD70-8B90-19B1-9194BA214AD5}" dt="2023-03-21T08:41:37.142" v="9"/>
          <pc:sldLayoutMkLst>
            <pc:docMk/>
            <pc:sldMasterMk cId="0" sldId="2147483682"/>
            <pc:sldLayoutMk cId="721061141" sldId="2147483774"/>
          </pc:sldLayoutMkLst>
        </pc:sldLayoutChg>
        <pc:sldLayoutChg chg="add">
          <pc:chgData name="EZZINE, Hind" userId="S::ezzineh@who.int::edcab00f-6318-46e5-a4a9-188b01ee222f" providerId="AD" clId="Web-{16FE7963-AD70-8B90-19B1-9194BA214AD5}" dt="2023-03-21T08:41:37.142" v="9"/>
          <pc:sldLayoutMkLst>
            <pc:docMk/>
            <pc:sldMasterMk cId="0" sldId="2147483682"/>
            <pc:sldLayoutMk cId="0" sldId="2147483777"/>
          </pc:sldLayoutMkLst>
        </pc:sldLayoutChg>
        <pc:sldLayoutChg chg="add">
          <pc:chgData name="EZZINE, Hind" userId="S::ezzineh@who.int::edcab00f-6318-46e5-a4a9-188b01ee222f" providerId="AD" clId="Web-{16FE7963-AD70-8B90-19B1-9194BA214AD5}" dt="2023-03-21T08:41:37.142" v="9"/>
          <pc:sldLayoutMkLst>
            <pc:docMk/>
            <pc:sldMasterMk cId="0" sldId="2147483682"/>
            <pc:sldLayoutMk cId="0" sldId="2147483778"/>
          </pc:sldLayoutMkLst>
        </pc:sldLayoutChg>
        <pc:sldLayoutChg chg="add">
          <pc:chgData name="EZZINE, Hind" userId="S::ezzineh@who.int::edcab00f-6318-46e5-a4a9-188b01ee222f" providerId="AD" clId="Web-{16FE7963-AD70-8B90-19B1-9194BA214AD5}" dt="2023-03-21T08:41:37.142" v="9"/>
          <pc:sldLayoutMkLst>
            <pc:docMk/>
            <pc:sldMasterMk cId="0" sldId="2147483682"/>
            <pc:sldLayoutMk cId="0" sldId="2147483779"/>
          </pc:sldLayoutMkLst>
        </pc:sldLayoutChg>
        <pc:sldLayoutChg chg="add">
          <pc:chgData name="EZZINE, Hind" userId="S::ezzineh@who.int::edcab00f-6318-46e5-a4a9-188b01ee222f" providerId="AD" clId="Web-{16FE7963-AD70-8B90-19B1-9194BA214AD5}" dt="2023-03-21T08:41:37.142" v="9"/>
          <pc:sldLayoutMkLst>
            <pc:docMk/>
            <pc:sldMasterMk cId="0" sldId="2147483682"/>
            <pc:sldLayoutMk cId="0" sldId="2147483780"/>
          </pc:sldLayoutMkLst>
        </pc:sldLayoutChg>
        <pc:sldLayoutChg chg="add">
          <pc:chgData name="EZZINE, Hind" userId="S::ezzineh@who.int::edcab00f-6318-46e5-a4a9-188b01ee222f" providerId="AD" clId="Web-{16FE7963-AD70-8B90-19B1-9194BA214AD5}" dt="2023-03-21T08:41:37.142" v="9"/>
          <pc:sldLayoutMkLst>
            <pc:docMk/>
            <pc:sldMasterMk cId="0" sldId="2147483682"/>
            <pc:sldLayoutMk cId="0" sldId="2147483781"/>
          </pc:sldLayoutMkLst>
        </pc:sldLayoutChg>
        <pc:sldLayoutChg chg="add">
          <pc:chgData name="EZZINE, Hind" userId="S::ezzineh@who.int::edcab00f-6318-46e5-a4a9-188b01ee222f" providerId="AD" clId="Web-{16FE7963-AD70-8B90-19B1-9194BA214AD5}" dt="2023-03-21T08:41:37.142" v="9"/>
          <pc:sldLayoutMkLst>
            <pc:docMk/>
            <pc:sldMasterMk cId="0" sldId="2147483682"/>
            <pc:sldLayoutMk cId="0" sldId="2147483782"/>
          </pc:sldLayoutMkLst>
        </pc:sldLayoutChg>
        <pc:sldLayoutChg chg="add">
          <pc:chgData name="EZZINE, Hind" userId="S::ezzineh@who.int::edcab00f-6318-46e5-a4a9-188b01ee222f" providerId="AD" clId="Web-{16FE7963-AD70-8B90-19B1-9194BA214AD5}" dt="2023-03-21T08:41:37.142" v="9"/>
          <pc:sldLayoutMkLst>
            <pc:docMk/>
            <pc:sldMasterMk cId="0" sldId="2147483682"/>
            <pc:sldLayoutMk cId="0" sldId="2147483783"/>
          </pc:sldLayoutMkLst>
        </pc:sldLayoutChg>
        <pc:sldLayoutChg chg="add">
          <pc:chgData name="EZZINE, Hind" userId="S::ezzineh@who.int::edcab00f-6318-46e5-a4a9-188b01ee222f" providerId="AD" clId="Web-{16FE7963-AD70-8B90-19B1-9194BA214AD5}" dt="2023-03-21T08:41:37.142" v="9"/>
          <pc:sldLayoutMkLst>
            <pc:docMk/>
            <pc:sldMasterMk cId="0" sldId="2147483682"/>
            <pc:sldLayoutMk cId="0" sldId="2147483784"/>
          </pc:sldLayoutMkLst>
        </pc:sldLayoutChg>
        <pc:sldLayoutChg chg="add">
          <pc:chgData name="EZZINE, Hind" userId="S::ezzineh@who.int::edcab00f-6318-46e5-a4a9-188b01ee222f" providerId="AD" clId="Web-{16FE7963-AD70-8B90-19B1-9194BA214AD5}" dt="2023-03-21T08:41:37.142" v="9"/>
          <pc:sldLayoutMkLst>
            <pc:docMk/>
            <pc:sldMasterMk cId="0" sldId="2147483682"/>
            <pc:sldLayoutMk cId="0" sldId="2147483785"/>
          </pc:sldLayoutMkLst>
        </pc:sldLayoutChg>
        <pc:sldLayoutChg chg="add">
          <pc:chgData name="EZZINE, Hind" userId="S::ezzineh@who.int::edcab00f-6318-46e5-a4a9-188b01ee222f" providerId="AD" clId="Web-{16FE7963-AD70-8B90-19B1-9194BA214AD5}" dt="2023-03-21T08:41:37.142" v="9"/>
          <pc:sldLayoutMkLst>
            <pc:docMk/>
            <pc:sldMasterMk cId="0" sldId="2147483682"/>
            <pc:sldLayoutMk cId="0" sldId="2147483786"/>
          </pc:sldLayoutMkLst>
        </pc:sldLayoutChg>
        <pc:sldLayoutChg chg="add">
          <pc:chgData name="EZZINE, Hind" userId="S::ezzineh@who.int::edcab00f-6318-46e5-a4a9-188b01ee222f" providerId="AD" clId="Web-{16FE7963-AD70-8B90-19B1-9194BA214AD5}" dt="2023-03-21T08:41:37.142" v="9"/>
          <pc:sldLayoutMkLst>
            <pc:docMk/>
            <pc:sldMasterMk cId="0" sldId="2147483682"/>
            <pc:sldLayoutMk cId="0" sldId="2147483787"/>
          </pc:sldLayoutMkLst>
        </pc:sldLayoutChg>
        <pc:sldLayoutChg chg="add">
          <pc:chgData name="EZZINE, Hind" userId="S::ezzineh@who.int::edcab00f-6318-46e5-a4a9-188b01ee222f" providerId="AD" clId="Web-{16FE7963-AD70-8B90-19B1-9194BA214AD5}" dt="2023-03-21T08:41:37.142" v="9"/>
          <pc:sldLayoutMkLst>
            <pc:docMk/>
            <pc:sldMasterMk cId="0" sldId="2147483682"/>
            <pc:sldLayoutMk cId="0" sldId="2147483788"/>
          </pc:sldLayoutMkLst>
        </pc:sldLayoutChg>
        <pc:sldLayoutChg chg="add">
          <pc:chgData name="EZZINE, Hind" userId="S::ezzineh@who.int::edcab00f-6318-46e5-a4a9-188b01ee222f" providerId="AD" clId="Web-{16FE7963-AD70-8B90-19B1-9194BA214AD5}" dt="2023-03-21T08:41:37.142" v="9"/>
          <pc:sldLayoutMkLst>
            <pc:docMk/>
            <pc:sldMasterMk cId="0" sldId="2147483682"/>
            <pc:sldLayoutMk cId="0" sldId="2147483789"/>
          </pc:sldLayoutMkLst>
        </pc:sldLayoutChg>
        <pc:sldLayoutChg chg="add">
          <pc:chgData name="EZZINE, Hind" userId="S::ezzineh@who.int::edcab00f-6318-46e5-a4a9-188b01ee222f" providerId="AD" clId="Web-{16FE7963-AD70-8B90-19B1-9194BA214AD5}" dt="2023-03-21T08:41:37.142" v="9"/>
          <pc:sldLayoutMkLst>
            <pc:docMk/>
            <pc:sldMasterMk cId="0" sldId="2147483682"/>
            <pc:sldLayoutMk cId="0" sldId="2147483790"/>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7" name="Shape 557"/>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558" name="Shape 558"/>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spcBef>
        <a:spcPts val="400"/>
      </a:spcBef>
      <a:defRPr sz="1200">
        <a:latin typeface="+mj-lt"/>
        <a:ea typeface="+mj-ea"/>
        <a:cs typeface="+mj-cs"/>
        <a:sym typeface="Calibri"/>
      </a:defRPr>
    </a:lvl1pPr>
    <a:lvl2pPr indent="228600" latinLnBrk="0">
      <a:spcBef>
        <a:spcPts val="400"/>
      </a:spcBef>
      <a:defRPr sz="1200">
        <a:latin typeface="+mj-lt"/>
        <a:ea typeface="+mj-ea"/>
        <a:cs typeface="+mj-cs"/>
        <a:sym typeface="Calibri"/>
      </a:defRPr>
    </a:lvl2pPr>
    <a:lvl3pPr indent="457200" latinLnBrk="0">
      <a:spcBef>
        <a:spcPts val="400"/>
      </a:spcBef>
      <a:defRPr sz="1200">
        <a:latin typeface="+mj-lt"/>
        <a:ea typeface="+mj-ea"/>
        <a:cs typeface="+mj-cs"/>
        <a:sym typeface="Calibri"/>
      </a:defRPr>
    </a:lvl3pPr>
    <a:lvl4pPr indent="685800" latinLnBrk="0">
      <a:spcBef>
        <a:spcPts val="400"/>
      </a:spcBef>
      <a:defRPr sz="1200">
        <a:latin typeface="+mj-lt"/>
        <a:ea typeface="+mj-ea"/>
        <a:cs typeface="+mj-cs"/>
        <a:sym typeface="Calibri"/>
      </a:defRPr>
    </a:lvl4pPr>
    <a:lvl5pPr indent="914400" latinLnBrk="0">
      <a:spcBef>
        <a:spcPts val="400"/>
      </a:spcBef>
      <a:defRPr sz="1200">
        <a:latin typeface="+mj-lt"/>
        <a:ea typeface="+mj-ea"/>
        <a:cs typeface="+mj-cs"/>
        <a:sym typeface="Calibri"/>
      </a:defRPr>
    </a:lvl5pPr>
    <a:lvl6pPr indent="1143000" latinLnBrk="0">
      <a:spcBef>
        <a:spcPts val="400"/>
      </a:spcBef>
      <a:defRPr sz="1200">
        <a:latin typeface="+mj-lt"/>
        <a:ea typeface="+mj-ea"/>
        <a:cs typeface="+mj-cs"/>
        <a:sym typeface="Calibri"/>
      </a:defRPr>
    </a:lvl6pPr>
    <a:lvl7pPr indent="1371600" latinLnBrk="0">
      <a:spcBef>
        <a:spcPts val="400"/>
      </a:spcBef>
      <a:defRPr sz="1200">
        <a:latin typeface="+mj-lt"/>
        <a:ea typeface="+mj-ea"/>
        <a:cs typeface="+mj-cs"/>
        <a:sym typeface="Calibri"/>
      </a:defRPr>
    </a:lvl7pPr>
    <a:lvl8pPr indent="1600200" latinLnBrk="0">
      <a:spcBef>
        <a:spcPts val="400"/>
      </a:spcBef>
      <a:defRPr sz="1200">
        <a:latin typeface="+mj-lt"/>
        <a:ea typeface="+mj-ea"/>
        <a:cs typeface="+mj-cs"/>
        <a:sym typeface="Calibri"/>
      </a:defRPr>
    </a:lvl8pPr>
    <a:lvl9pPr indent="1828800" latinLnBrk="0">
      <a:spcBef>
        <a:spcPts val="400"/>
      </a:spcBef>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4" name="Shape 684"/>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685" name="Shape 685"/>
          <p:cNvSpPr>
            <a:spLocks noGrp="1"/>
          </p:cNvSpPr>
          <p:nvPr>
            <p:ph type="body" sz="quarter" idx="1"/>
          </p:nvPr>
        </p:nvSpPr>
        <p:spPr>
          <a:prstGeom prst="rect">
            <a:avLst/>
          </a:prstGeom>
        </p:spPr>
        <p:txBody>
          <a:bodyPr/>
          <a:lstStyle>
            <a:lvl1pPr>
              <a:spcBef>
                <a:spcPts val="0"/>
              </a:spcBef>
            </a:lvl1pPr>
          </a:lstStyle>
          <a:p>
            <a:r>
              <a:rPr dirty="0"/>
              <a:t> Adela</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4" name="Shape 904"/>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905" name="Shape 905"/>
          <p:cNvSpPr>
            <a:spLocks noGrp="1"/>
          </p:cNvSpPr>
          <p:nvPr>
            <p:ph type="body" sz="quarter" idx="1"/>
          </p:nvPr>
        </p:nvSpPr>
        <p:spPr>
          <a:prstGeom prst="rect">
            <a:avLst/>
          </a:prstGeom>
        </p:spPr>
        <p:txBody>
          <a:bodyPr/>
          <a:lstStyle/>
          <a:p>
            <a:pPr>
              <a:spcBef>
                <a:spcPts val="600"/>
              </a:spcBef>
              <a:defRPr sz="1800" b="1"/>
            </a:pPr>
            <a:r>
              <a:rPr dirty="0"/>
              <a:t>Key Point: </a:t>
            </a:r>
            <a:r>
              <a:rPr b="0" dirty="0"/>
              <a:t>RRT management’s primary objective during a response is to provide operational support to the RRT members so that they can focus on applying their technical expertise in the field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1" name="Shape 981"/>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982" name="Shape 982"/>
          <p:cNvSpPr>
            <a:spLocks noGrp="1"/>
          </p:cNvSpPr>
          <p:nvPr>
            <p:ph type="body" sz="quarter" idx="1"/>
          </p:nvPr>
        </p:nvSpPr>
        <p:spPr>
          <a:prstGeom prst="rect">
            <a:avLst/>
          </a:prstGeom>
        </p:spPr>
        <p:txBody>
          <a:bodyPr/>
          <a:lstStyle/>
          <a:p>
            <a:r>
              <a:rPr dirty="0"/>
              <a:t>Data needs to be current and accurate for the roster to be used effectively in emergencies</a:t>
            </a:r>
            <a:r>
              <a:rPr dirty="0">
                <a:solidFill>
                  <a:srgbClr val="444444"/>
                </a:solidFill>
              </a:rPr>
              <a:t>​</a:t>
            </a:r>
          </a:p>
          <a:p>
            <a:r>
              <a:rPr dirty="0"/>
              <a:t>Contact information should be updated on a schedule with the RRT members knowing who to reach out to if contact information changes prior to the scheduled update. </a:t>
            </a:r>
            <a:r>
              <a:rPr dirty="0">
                <a:solidFill>
                  <a:srgbClr val="444444"/>
                </a:solidFill>
              </a:rPr>
              <a:t>​</a:t>
            </a:r>
          </a:p>
          <a:p>
            <a:r>
              <a:rPr dirty="0"/>
              <a:t>What if variable data change over time? Like language skill, emergency experience, trainings expiring, etc.</a:t>
            </a:r>
            <a:r>
              <a:rPr dirty="0">
                <a:solidFill>
                  <a:srgbClr val="444444"/>
                </a:solidFill>
              </a:rPr>
              <a:t>​</a:t>
            </a:r>
          </a:p>
          <a:p>
            <a:r>
              <a:rPr dirty="0"/>
              <a:t>Questions of who will maintain this, how will it be maintained (i.e. yearly update notification vs. ad hoc), etc.</a:t>
            </a:r>
            <a:endParaRPr dirty="0">
              <a:solidFill>
                <a:srgbClr val="444444"/>
              </a:solidFill>
            </a:endParaRPr>
          </a:p>
        </p:txBody>
      </p:sp>
    </p:spTree>
    <p:extLst>
      <p:ext uri="{BB962C8B-B14F-4D97-AF65-F5344CB8AC3E}">
        <p14:creationId xmlns:p14="http://schemas.microsoft.com/office/powerpoint/2010/main" val="29070110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1" name="Shape 691"/>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692" name="Shape 692"/>
          <p:cNvSpPr>
            <a:spLocks noGrp="1"/>
          </p:cNvSpPr>
          <p:nvPr>
            <p:ph type="body" sz="quarter" idx="1"/>
          </p:nvPr>
        </p:nvSpPr>
        <p:spPr>
          <a:prstGeom prst="rect">
            <a:avLst/>
          </a:prstGeom>
        </p:spPr>
        <p:txBody>
          <a:bodyPr/>
          <a:lstStyle>
            <a:lvl1pPr>
              <a:spcBef>
                <a:spcPts val="0"/>
              </a:spcBef>
            </a:lvl1pPr>
          </a:lstStyle>
          <a:p>
            <a:r>
              <a:rPr dirty="0"/>
              <a:t> </a:t>
            </a:r>
          </a:p>
        </p:txBody>
      </p:sp>
    </p:spTree>
    <p:extLst>
      <p:ext uri="{BB962C8B-B14F-4D97-AF65-F5344CB8AC3E}">
        <p14:creationId xmlns:p14="http://schemas.microsoft.com/office/powerpoint/2010/main" val="42819833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4" name="Shape 684"/>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685" name="Shape 685"/>
          <p:cNvSpPr>
            <a:spLocks noGrp="1"/>
          </p:cNvSpPr>
          <p:nvPr>
            <p:ph type="body" sz="quarter" idx="1"/>
          </p:nvPr>
        </p:nvSpPr>
        <p:spPr>
          <a:prstGeom prst="rect">
            <a:avLst/>
          </a:prstGeom>
        </p:spPr>
        <p:txBody>
          <a:bodyPr/>
          <a:lstStyle>
            <a:lvl1pPr>
              <a:spcBef>
                <a:spcPts val="0"/>
              </a:spcBef>
            </a:lvl1pPr>
          </a:lstStyle>
          <a:p>
            <a:r>
              <a:rPr dirty="0"/>
              <a:t> Adela</a:t>
            </a:r>
          </a:p>
        </p:txBody>
      </p:sp>
    </p:spTree>
    <p:extLst>
      <p:ext uri="{BB962C8B-B14F-4D97-AF65-F5344CB8AC3E}">
        <p14:creationId xmlns:p14="http://schemas.microsoft.com/office/powerpoint/2010/main" val="37451968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1" name="Shape 691"/>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692" name="Shape 692"/>
          <p:cNvSpPr>
            <a:spLocks noGrp="1"/>
          </p:cNvSpPr>
          <p:nvPr>
            <p:ph type="body" sz="quarter" idx="1"/>
          </p:nvPr>
        </p:nvSpPr>
        <p:spPr>
          <a:prstGeom prst="rect">
            <a:avLst/>
          </a:prstGeom>
        </p:spPr>
        <p:txBody>
          <a:bodyPr/>
          <a:lstStyle>
            <a:lvl1pPr>
              <a:spcBef>
                <a:spcPts val="0"/>
              </a:spcBef>
            </a:lvl1pPr>
          </a:lstStyle>
          <a:p>
            <a:r>
              <a:rPr dirty="0"/>
              <a:t>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1" name="Shape 711"/>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712" name="Shape 712"/>
          <p:cNvSpPr>
            <a:spLocks noGrp="1"/>
          </p:cNvSpPr>
          <p:nvPr>
            <p:ph type="body" sz="quarter" idx="1"/>
          </p:nvPr>
        </p:nvSpPr>
        <p:spPr>
          <a:prstGeom prst="rect">
            <a:avLst/>
          </a:prstGeom>
        </p:spPr>
        <p:txBody>
          <a:bodyPr/>
          <a:lstStyle/>
          <a:p>
            <a:r>
              <a:rPr dirty="0"/>
              <a:t>The RRTs are intended to be flexible and responsive to evolving outbreak response needs and have the characteristics of mobility (or ability to deploy), timeliness (meaning the ability to deploy quickly), expertise (meaning having the requisite subject matter expertise and diversity of skills needed), and coordinated (meaning that it functions as a well integrated component of a larger response strategy).</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8" name="Shape 718"/>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719" name="Shape 719"/>
          <p:cNvSpPr>
            <a:spLocks noGrp="1"/>
          </p:cNvSpPr>
          <p:nvPr>
            <p:ph type="body" sz="quarter" idx="1"/>
          </p:nvPr>
        </p:nvSpPr>
        <p:spPr>
          <a:prstGeom prst="rect">
            <a:avLst/>
          </a:prstGeom>
        </p:spPr>
        <p:txBody>
          <a:bodyPr/>
          <a:lstStyle/>
          <a:p>
            <a:pPr>
              <a:spcBef>
                <a:spcPts val="0"/>
              </a:spcBef>
              <a:defRPr b="1"/>
            </a:pPr>
            <a:r>
              <a:rPr dirty="0"/>
              <a:t>Key Point: </a:t>
            </a:r>
            <a:r>
              <a:rPr b="0" dirty="0"/>
              <a:t>RRTs do a lot! They may participate in any number of the above activities, and this can change as the emergency and the response evolve, which is why it’s important to have a trained, multidisciplinary team.</a:t>
            </a:r>
          </a:p>
          <a:p>
            <a:pPr>
              <a:defRPr b="1"/>
            </a:pPr>
            <a:endParaRPr b="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6" name="Shape 736"/>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737" name="Shape 737"/>
          <p:cNvSpPr>
            <a:spLocks noGrp="1"/>
          </p:cNvSpPr>
          <p:nvPr>
            <p:ph type="body" sz="quarter" idx="1"/>
          </p:nvPr>
        </p:nvSpPr>
        <p:spPr>
          <a:prstGeom prst="rect">
            <a:avLst/>
          </a:prstGeom>
        </p:spPr>
        <p:txBody>
          <a:bodyPr/>
          <a:lstStyle/>
          <a:p>
            <a:pPr defTabSz="881389"/>
            <a:r>
              <a:rPr dirty="0"/>
              <a:t>The general composition of an RRT follows the rules of basic Incident Management wherein a Team Lead coordinates the team’s movements, actions, and collaborations with external partners. Team members can fill or serve in any variety of roles. </a:t>
            </a:r>
          </a:p>
          <a:p>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5" name="Shape 745"/>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746" name="Shape 746"/>
          <p:cNvSpPr>
            <a:spLocks noGrp="1"/>
          </p:cNvSpPr>
          <p:nvPr>
            <p:ph type="body" sz="quarter" idx="1"/>
          </p:nvPr>
        </p:nvSpPr>
        <p:spPr>
          <a:prstGeom prst="rect">
            <a:avLst/>
          </a:prstGeom>
        </p:spPr>
        <p:txBody>
          <a:bodyPr/>
          <a:lstStyle/>
          <a:p>
            <a:pPr>
              <a:spcBef>
                <a:spcPts val="0"/>
              </a:spcBef>
              <a:defRPr>
                <a:latin typeface="Arial"/>
                <a:ea typeface="Arial"/>
                <a:cs typeface="Arial"/>
                <a:sym typeface="Arial"/>
              </a:defRPr>
            </a:pPr>
            <a:r>
              <a:rPr dirty="0"/>
              <a:t>RRT members can be mobilized individually or as a team as dictated by the needs of the given emergency. </a:t>
            </a:r>
          </a:p>
          <a:p>
            <a:pPr>
              <a:spcBef>
                <a:spcPts val="0"/>
              </a:spcBef>
              <a:defRPr>
                <a:latin typeface="Arial"/>
                <a:ea typeface="Arial"/>
                <a:cs typeface="Arial"/>
                <a:sym typeface="Arial"/>
              </a:defRPr>
            </a:pPr>
            <a:endParaRPr dirty="0"/>
          </a:p>
          <a:p>
            <a:pPr>
              <a:spcBef>
                <a:spcPts val="0"/>
              </a:spcBef>
              <a:defRPr>
                <a:latin typeface="Arial"/>
                <a:ea typeface="Arial"/>
                <a:cs typeface="Arial"/>
                <a:sym typeface="Arial"/>
              </a:defRPr>
            </a:pPr>
            <a:r>
              <a:rPr dirty="0"/>
              <a:t>The setup of a RRT is flexible. </a:t>
            </a:r>
          </a:p>
          <a:p>
            <a:pPr>
              <a:spcBef>
                <a:spcPts val="0"/>
              </a:spcBef>
              <a:defRPr>
                <a:latin typeface="Arial"/>
                <a:ea typeface="Arial"/>
                <a:cs typeface="Arial"/>
                <a:sym typeface="Arial"/>
              </a:defRPr>
            </a:pPr>
            <a:endParaRPr dirty="0"/>
          </a:p>
          <a:p>
            <a:pPr>
              <a:spcBef>
                <a:spcPts val="0"/>
              </a:spcBef>
              <a:defRPr>
                <a:latin typeface="Arial"/>
                <a:ea typeface="Arial"/>
                <a:cs typeface="Arial"/>
                <a:sym typeface="Arial"/>
              </a:defRPr>
            </a:pPr>
            <a:r>
              <a:rPr dirty="0"/>
              <a:t>There is a long list of possible subject matter experts that may be needed in a public health emergency. </a:t>
            </a:r>
          </a:p>
          <a:p>
            <a:pPr>
              <a:spcBef>
                <a:spcPts val="0"/>
              </a:spcBef>
              <a:defRPr>
                <a:latin typeface="Arial"/>
                <a:ea typeface="Arial"/>
                <a:cs typeface="Arial"/>
                <a:sym typeface="Arial"/>
              </a:defRPr>
            </a:pPr>
            <a:endParaRPr dirty="0"/>
          </a:p>
          <a:p>
            <a:pPr>
              <a:spcBef>
                <a:spcPts val="0"/>
              </a:spcBef>
              <a:defRPr>
                <a:latin typeface="Arial"/>
                <a:ea typeface="Arial"/>
                <a:cs typeface="Arial"/>
                <a:sym typeface="Arial"/>
              </a:defRPr>
            </a:pPr>
            <a:r>
              <a:rPr dirty="0"/>
              <a:t>Some roles, such as IPC experts or Case Management specialists, may be asked to crossover into another domain depending on the needs in the field. </a:t>
            </a:r>
          </a:p>
          <a:p>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2" name="Shape 752"/>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753" name="Shape 753"/>
          <p:cNvSpPr>
            <a:spLocks noGrp="1"/>
          </p:cNvSpPr>
          <p:nvPr>
            <p:ph type="body" sz="quarter" idx="1"/>
          </p:nvPr>
        </p:nvSpPr>
        <p:spPr>
          <a:prstGeom prst="rect">
            <a:avLst/>
          </a:prstGeom>
        </p:spPr>
        <p:txBody>
          <a:bodyPr/>
          <a:lstStyle/>
          <a:p>
            <a:r>
              <a:rPr dirty="0"/>
              <a:t>Though you are together in the field, there are many more resources you can leverage whether back at the EOC, headquarters, or otherwise</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2" name="Rectangle 1"/>
          <p:cNvSpPr/>
          <p:nvPr/>
        </p:nvSpPr>
        <p:spPr>
          <a:xfrm>
            <a:off x="0" y="14"/>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dirty="0"/>
          </a:p>
        </p:txBody>
      </p:sp>
      <p:pic>
        <p:nvPicPr>
          <p:cNvPr id="23"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sp>
        <p:nvSpPr>
          <p:cNvPr id="26"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pic>
        <p:nvPicPr>
          <p:cNvPr id="2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pic>
        <p:nvPicPr>
          <p:cNvPr id="31" name="Picture 18" descr="Picture 18"/>
          <p:cNvPicPr>
            <a:picLocks noChangeAspect="1"/>
          </p:cNvPicPr>
          <p:nvPr/>
        </p:nvPicPr>
        <p:blipFill>
          <a:blip r:embed="rId5"/>
          <a:stretch>
            <a:fillRect/>
          </a:stretch>
        </p:blipFill>
        <p:spPr>
          <a:xfrm>
            <a:off x="9002490" y="5116962"/>
            <a:ext cx="2823416" cy="908687"/>
          </a:xfrm>
          <a:prstGeom prst="rect">
            <a:avLst/>
          </a:prstGeom>
          <a:ln w="12700">
            <a:miter lim="400000"/>
          </a:ln>
        </p:spPr>
      </p:pic>
      <p:pic>
        <p:nvPicPr>
          <p:cNvPr id="32" name="Picture 19" descr="Picture 19"/>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33" name="Body Level One…"/>
          <p:cNvSpPr txBox="1">
            <a:spLocks noGrp="1"/>
          </p:cNvSpPr>
          <p:nvPr>
            <p:ph type="body" sz="quarter" idx="1"/>
          </p:nvPr>
        </p:nvSpPr>
        <p:spPr>
          <a:xfrm>
            <a:off x="5525728" y="3491867"/>
            <a:ext cx="5925539"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4" name="Title Text"/>
          <p:cNvSpPr txBox="1">
            <a:spLocks noGrp="1"/>
          </p:cNvSpPr>
          <p:nvPr>
            <p:ph type="title"/>
          </p:nvPr>
        </p:nvSpPr>
        <p:spPr>
          <a:xfrm>
            <a:off x="517796" y="1587568"/>
            <a:ext cx="4490141" cy="2410276"/>
          </a:xfrm>
          <a:prstGeom prst="rect">
            <a:avLst/>
          </a:prstGeom>
        </p:spPr>
        <p:txBody>
          <a:bodyPr/>
          <a:lstStyle/>
          <a:p>
            <a:r>
              <a:t>Title Text</a:t>
            </a:r>
          </a:p>
        </p:txBody>
      </p:sp>
      <p:sp>
        <p:nvSpPr>
          <p:cNvPr id="2" name="TextBox 7">
            <a:extLst>
              <a:ext uri="{FF2B5EF4-FFF2-40B4-BE49-F238E27FC236}">
                <a16:creationId xmlns:a16="http://schemas.microsoft.com/office/drawing/2014/main" id="{E6C2ED1B-CD3D-AC2C-0FE4-0E9DAD55C24F}"/>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08F6D361-2801-EDA5-43C2-A5BD7DDA7023}"/>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94"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20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0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0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04"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05"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dirty="0"/>
          </a:p>
        </p:txBody>
      </p:sp>
      <p:pic>
        <p:nvPicPr>
          <p:cNvPr id="206" name="Picture 3" descr="Picture 3"/>
          <p:cNvPicPr>
            <a:picLocks noChangeAspect="1"/>
          </p:cNvPicPr>
          <p:nvPr/>
        </p:nvPicPr>
        <p:blipFill>
          <a:blip r:embed="rId4"/>
          <a:stretch>
            <a:fillRect/>
          </a:stretch>
        </p:blipFill>
        <p:spPr>
          <a:xfrm>
            <a:off x="-9625" y="-76485"/>
            <a:ext cx="12223381" cy="5582136"/>
          </a:xfrm>
          <a:prstGeom prst="rect">
            <a:avLst/>
          </a:prstGeom>
          <a:ln w="12700">
            <a:miter lim="400000"/>
          </a:ln>
        </p:spPr>
      </p:pic>
      <p:sp>
        <p:nvSpPr>
          <p:cNvPr id="207"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dirty="0"/>
          </a:p>
        </p:txBody>
      </p:sp>
      <p:pic>
        <p:nvPicPr>
          <p:cNvPr id="208"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209"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12" name="Slide Number"/>
          <p:cNvSpPr txBox="1">
            <a:spLocks noGrp="1"/>
          </p:cNvSpPr>
          <p:nvPr>
            <p:ph type="sldNum" sz="quarter" idx="2"/>
          </p:nvPr>
        </p:nvSpPr>
        <p:spPr>
          <a:xfrm>
            <a:off x="11482894" y="5821319"/>
            <a:ext cx="280874" cy="320041"/>
          </a:xfrm>
          <a:prstGeom prst="rect">
            <a:avLst/>
          </a:prstGeom>
        </p:spPr>
        <p:txBody>
          <a:bodyPr/>
          <a:lstStyle/>
          <a:p>
            <a:fld id="{86CB4B4D-7CA3-9044-876B-883B54F8677D}" type="slidenum">
              <a:t>‹#›</a:t>
            </a:fld>
            <a:endParaRPr dirty="0"/>
          </a:p>
        </p:txBody>
      </p:sp>
      <p:sp>
        <p:nvSpPr>
          <p:cNvPr id="2" name="TextBox 7">
            <a:extLst>
              <a:ext uri="{FF2B5EF4-FFF2-40B4-BE49-F238E27FC236}">
                <a16:creationId xmlns:a16="http://schemas.microsoft.com/office/drawing/2014/main" id="{298706F2-0C1F-40C4-D92F-654655D66304}"/>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840B282F-73BF-A80C-4E73-0FAECCC1911D}"/>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76014468-8C12-A44D-3A07-329C7237E02A}"/>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3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3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3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3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39"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Source Sans Pro Regular"/>
                <a:ea typeface="Source Sans Pro Regular"/>
                <a:cs typeface="Source Sans Pro Regular"/>
                <a:sym typeface="Source Sans Pro Regular"/>
              </a:defRPr>
            </a:pPr>
            <a:endParaRPr dirty="0"/>
          </a:p>
        </p:txBody>
      </p:sp>
      <p:pic>
        <p:nvPicPr>
          <p:cNvPr id="240" name="Picture 3" descr="Picture 3"/>
          <p:cNvPicPr>
            <a:picLocks noChangeAspect="1"/>
          </p:cNvPicPr>
          <p:nvPr/>
        </p:nvPicPr>
        <p:blipFill>
          <a:blip r:embed="rId4"/>
          <a:stretch>
            <a:fillRect/>
          </a:stretch>
        </p:blipFill>
        <p:spPr>
          <a:xfrm>
            <a:off x="-9143" y="-18868"/>
            <a:ext cx="5130801" cy="660401"/>
          </a:xfrm>
          <a:prstGeom prst="rect">
            <a:avLst/>
          </a:prstGeom>
          <a:ln w="12700">
            <a:miter lim="400000"/>
          </a:ln>
        </p:spPr>
      </p:pic>
      <p:sp>
        <p:nvSpPr>
          <p:cNvPr id="241" name="TextBox 4"/>
          <p:cNvSpPr txBox="1"/>
          <p:nvPr/>
        </p:nvSpPr>
        <p:spPr>
          <a:xfrm>
            <a:off x="275896" y="11103"/>
            <a:ext cx="2627841"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dirty="0"/>
              <a:t>Disclaimer</a:t>
            </a:r>
          </a:p>
        </p:txBody>
      </p:sp>
      <p:pic>
        <p:nvPicPr>
          <p:cNvPr id="242"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43"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46"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
        <p:nvSpPr>
          <p:cNvPr id="2" name="TextBox 7">
            <a:extLst>
              <a:ext uri="{FF2B5EF4-FFF2-40B4-BE49-F238E27FC236}">
                <a16:creationId xmlns:a16="http://schemas.microsoft.com/office/drawing/2014/main" id="{C2FD8EE5-6EA8-D351-16C7-90B4BD188F9D}"/>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3C3F8830-B9FF-C21B-39A7-4A22A4DAF620}"/>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59C54478-5CB0-B426-9566-14EBD1739793}"/>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5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5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5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5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57" name="Picture 2" descr="Picture 2"/>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258" name="TextBox 4"/>
          <p:cNvSpPr txBox="1"/>
          <p:nvPr/>
        </p:nvSpPr>
        <p:spPr>
          <a:xfrm>
            <a:off x="275895" y="11103"/>
            <a:ext cx="440623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dirty="0"/>
              <a:t>Learning objectives</a:t>
            </a:r>
          </a:p>
        </p:txBody>
      </p:sp>
      <p:pic>
        <p:nvPicPr>
          <p:cNvPr id="259"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60" name="Body Level One…"/>
          <p:cNvSpPr txBox="1">
            <a:spLocks noGrp="1"/>
          </p:cNvSpPr>
          <p:nvPr>
            <p:ph type="body" sz="half" idx="1"/>
          </p:nvPr>
        </p:nvSpPr>
        <p:spPr>
          <a:xfrm>
            <a:off x="2279575" y="1700808"/>
            <a:ext cx="7416826" cy="4349120"/>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63"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
        <p:nvSpPr>
          <p:cNvPr id="2" name="TextBox 7">
            <a:extLst>
              <a:ext uri="{FF2B5EF4-FFF2-40B4-BE49-F238E27FC236}">
                <a16:creationId xmlns:a16="http://schemas.microsoft.com/office/drawing/2014/main" id="{5C6A17EA-3E21-6E96-0B67-BF7B6C6E18D5}"/>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55F7034F-0D1D-FAFD-BB08-497359DF287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66E89932-76E2-4AC7-D181-AF9EB629B723}"/>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7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7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7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7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74" name="Picture 1" descr="Picture 1"/>
          <p:cNvPicPr>
            <a:picLocks noChangeAspect="1"/>
          </p:cNvPicPr>
          <p:nvPr/>
        </p:nvPicPr>
        <p:blipFill>
          <a:blip r:embed="rId4"/>
          <a:stretch>
            <a:fillRect/>
          </a:stretch>
        </p:blipFill>
        <p:spPr>
          <a:xfrm>
            <a:off x="-2" y="2"/>
            <a:ext cx="5199324" cy="716693"/>
          </a:xfrm>
          <a:prstGeom prst="rect">
            <a:avLst/>
          </a:prstGeom>
          <a:ln w="12700">
            <a:miter lim="400000"/>
          </a:ln>
        </p:spPr>
      </p:pic>
      <p:sp>
        <p:nvSpPr>
          <p:cNvPr id="275" name="Title Text"/>
          <p:cNvSpPr txBox="1">
            <a:spLocks noGrp="1"/>
          </p:cNvSpPr>
          <p:nvPr>
            <p:ph type="title"/>
          </p:nvPr>
        </p:nvSpPr>
        <p:spPr>
          <a:xfrm>
            <a:off x="297713" y="70581"/>
            <a:ext cx="3571875" cy="646114"/>
          </a:xfrm>
          <a:prstGeom prst="rect">
            <a:avLst/>
          </a:prstGeom>
        </p:spPr>
        <p:txBody>
          <a:bodyPr/>
          <a:lstStyle/>
          <a:p>
            <a:r>
              <a:t>Title Text</a:t>
            </a:r>
          </a:p>
        </p:txBody>
      </p:sp>
      <p:sp>
        <p:nvSpPr>
          <p:cNvPr id="276"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7"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
        <p:nvSpPr>
          <p:cNvPr id="2" name="TextBox 7">
            <a:extLst>
              <a:ext uri="{FF2B5EF4-FFF2-40B4-BE49-F238E27FC236}">
                <a16:creationId xmlns:a16="http://schemas.microsoft.com/office/drawing/2014/main" id="{B8D09A6E-9DF8-86C9-1E48-B613E0B56C5A}"/>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2ED7FAE7-36F0-B1AF-0822-5BC84E2C164E}"/>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B4EC23BC-C56D-8D36-15DD-EDD947826225}"/>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84" name="Image" descr="Image"/>
          <p:cNvPicPr>
            <a:picLocks noChangeAspect="1"/>
          </p:cNvPicPr>
          <p:nvPr/>
        </p:nvPicPr>
        <p:blipFill>
          <a:blip r:embed="rId2"/>
          <a:stretch>
            <a:fillRect/>
          </a:stretch>
        </p:blipFill>
        <p:spPr>
          <a:xfrm>
            <a:off x="-17854" y="-80173"/>
            <a:ext cx="5721836" cy="731198"/>
          </a:xfrm>
          <a:prstGeom prst="rect">
            <a:avLst/>
          </a:prstGeom>
          <a:ln w="12700">
            <a:miter lim="400000"/>
          </a:ln>
        </p:spPr>
      </p:pic>
      <p:pic>
        <p:nvPicPr>
          <p:cNvPr id="285"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86"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8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8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89"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90" name="Text Placeholder 5"/>
          <p:cNvSpPr>
            <a:spLocks noGrp="1"/>
          </p:cNvSpPr>
          <p:nvPr>
            <p:ph type="body" sz="quarter" idx="21"/>
          </p:nvPr>
        </p:nvSpPr>
        <p:spPr>
          <a:xfrm>
            <a:off x="138683" y="-25725"/>
            <a:ext cx="9212263" cy="622301"/>
          </a:xfrm>
          <a:prstGeom prst="rect">
            <a:avLst/>
          </a:prstGeom>
        </p:spPr>
        <p:txBody>
          <a:bodyPr/>
          <a:lstStyle/>
          <a:p>
            <a:pPr>
              <a:spcBef>
                <a:spcPts val="0"/>
              </a:spcBef>
              <a:defRPr sz="3200">
                <a:solidFill>
                  <a:srgbClr val="FFFFFF"/>
                </a:solidFill>
                <a:latin typeface="Source Sans Pro Bold"/>
                <a:ea typeface="Source Sans Pro Bold"/>
                <a:cs typeface="Source Sans Pro Bold"/>
                <a:sym typeface="Source Sans Pro Bold"/>
              </a:defRPr>
            </a:pPr>
            <a:endParaRPr/>
          </a:p>
        </p:txBody>
      </p:sp>
      <p:sp>
        <p:nvSpPr>
          <p:cNvPr id="293"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
        <p:nvSpPr>
          <p:cNvPr id="2" name="TextBox 7">
            <a:extLst>
              <a:ext uri="{FF2B5EF4-FFF2-40B4-BE49-F238E27FC236}">
                <a16:creationId xmlns:a16="http://schemas.microsoft.com/office/drawing/2014/main" id="{8450427C-35AF-AF83-CA12-610576541D1A}"/>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E70405AC-7F26-DFAC-939D-E47397D3BF68}"/>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AF4C8781-5DD9-55BF-8BF4-9640AF09E6AE}"/>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300"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301"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302"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303"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304"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305"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06" name="Click to add text"/>
          <p:cNvSpPr txBox="1">
            <a:spLocks noGrp="1"/>
          </p:cNvSpPr>
          <p:nvPr>
            <p:ph type="title" hasCustomPrompt="1"/>
          </p:nvPr>
        </p:nvSpPr>
        <p:spPr>
          <a:xfrm>
            <a:off x="207802" y="-20444"/>
            <a:ext cx="7099372" cy="646113"/>
          </a:xfrm>
          <a:prstGeom prst="rect">
            <a:avLst/>
          </a:prstGeom>
        </p:spPr>
        <p:txBody>
          <a:bodyPr/>
          <a:lstStyle/>
          <a:p>
            <a:r>
              <a:t>Click to add text</a:t>
            </a:r>
          </a:p>
        </p:txBody>
      </p:sp>
      <p:sp>
        <p:nvSpPr>
          <p:cNvPr id="309"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
        <p:nvSpPr>
          <p:cNvPr id="2" name="TextBox 7">
            <a:extLst>
              <a:ext uri="{FF2B5EF4-FFF2-40B4-BE49-F238E27FC236}">
                <a16:creationId xmlns:a16="http://schemas.microsoft.com/office/drawing/2014/main" id="{C06EE598-E1D3-39D5-4A0C-1E6536B8DB59}"/>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5C720F5C-3A09-A65E-B341-CD72F06F8C41}"/>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91A1397B-90B8-FDB9-D2FC-786FC1EA1683}"/>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33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3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34"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pic>
        <p:nvPicPr>
          <p:cNvPr id="33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3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39" name="Title Text"/>
          <p:cNvSpPr txBox="1">
            <a:spLocks noGrp="1"/>
          </p:cNvSpPr>
          <p:nvPr>
            <p:ph type="title"/>
          </p:nvPr>
        </p:nvSpPr>
        <p:spPr>
          <a:xfrm>
            <a:off x="838200" y="365128"/>
            <a:ext cx="10515600" cy="1325564"/>
          </a:xfrm>
          <a:prstGeom prst="rect">
            <a:avLst/>
          </a:prstGeom>
        </p:spPr>
        <p:txBody>
          <a:bodyPr/>
          <a:lstStyle/>
          <a:p>
            <a:r>
              <a:t>Title Text</a:t>
            </a:r>
          </a:p>
        </p:txBody>
      </p:sp>
      <p:sp>
        <p:nvSpPr>
          <p:cNvPr id="340" name="Body Level One…"/>
          <p:cNvSpPr txBox="1">
            <a:spLocks noGrp="1"/>
          </p:cNvSpPr>
          <p:nvPr>
            <p:ph type="body" sz="half" idx="1"/>
          </p:nvPr>
        </p:nvSpPr>
        <p:spPr>
          <a:xfrm>
            <a:off x="838200" y="1825626"/>
            <a:ext cx="5156200" cy="435133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825D784F-6412-2B59-477B-3E107CF4B9E1}"/>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DCBA6CF0-625A-3CC2-EC90-E8B919815CC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B6E465F6-AACC-7805-9AB1-0D1761FECD45}"/>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347"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48"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49"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pic>
        <p:nvPicPr>
          <p:cNvPr id="350"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51"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54" name="Title Text"/>
          <p:cNvSpPr txBox="1">
            <a:spLocks noGrp="1"/>
          </p:cNvSpPr>
          <p:nvPr>
            <p:ph type="title"/>
          </p:nvPr>
        </p:nvSpPr>
        <p:spPr>
          <a:xfrm>
            <a:off x="840317" y="365128"/>
            <a:ext cx="10515601" cy="1325564"/>
          </a:xfrm>
          <a:prstGeom prst="rect">
            <a:avLst/>
          </a:prstGeom>
        </p:spPr>
        <p:txBody>
          <a:bodyPr/>
          <a:lstStyle/>
          <a:p>
            <a:r>
              <a:t>Title Text</a:t>
            </a:r>
          </a:p>
        </p:txBody>
      </p:sp>
      <p:sp>
        <p:nvSpPr>
          <p:cNvPr id="355" name="Body Level One…"/>
          <p:cNvSpPr txBox="1">
            <a:spLocks noGrp="1"/>
          </p:cNvSpPr>
          <p:nvPr>
            <p:ph type="body" sz="quarter" idx="1"/>
          </p:nvPr>
        </p:nvSpPr>
        <p:spPr>
          <a:xfrm>
            <a:off x="840320" y="1681164"/>
            <a:ext cx="5158317" cy="823913"/>
          </a:xfrm>
          <a:prstGeom prst="rect">
            <a:avLst/>
          </a:prstGeom>
        </p:spPr>
        <p:txBody>
          <a:bodyPr anchor="b"/>
          <a:lstStyle>
            <a:lvl1pPr>
              <a:defRPr sz="700"/>
            </a:lvl1pPr>
            <a:lvl2pPr marL="0" indent="144660">
              <a:buSzTx/>
              <a:buNone/>
              <a:defRPr sz="700"/>
            </a:lvl2pPr>
            <a:lvl3pPr marL="0" indent="289320">
              <a:buSzTx/>
              <a:buNone/>
              <a:defRPr sz="700"/>
            </a:lvl3pPr>
            <a:lvl4pPr marL="0" indent="433978">
              <a:buSzTx/>
              <a:buNone/>
              <a:defRPr sz="700"/>
            </a:lvl4pPr>
            <a:lvl5pPr marL="0" indent="578639">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356" name="Text Placeholder 4"/>
          <p:cNvSpPr>
            <a:spLocks noGrp="1"/>
          </p:cNvSpPr>
          <p:nvPr>
            <p:ph type="body" sz="quarter" idx="21"/>
          </p:nvPr>
        </p:nvSpPr>
        <p:spPr>
          <a:xfrm>
            <a:off x="6172200" y="1681164"/>
            <a:ext cx="5183717" cy="823913"/>
          </a:xfrm>
          <a:prstGeom prst="rect">
            <a:avLst/>
          </a:prstGeom>
        </p:spPr>
        <p:txBody>
          <a:bodyPr anchor="b"/>
          <a:lstStyle/>
          <a:p>
            <a:pPr>
              <a:defRPr sz="700"/>
            </a:pPr>
            <a:endParaRPr/>
          </a:p>
        </p:txBody>
      </p:sp>
      <p:sp>
        <p:nvSpPr>
          <p:cNvPr id="2" name="TextBox 7">
            <a:extLst>
              <a:ext uri="{FF2B5EF4-FFF2-40B4-BE49-F238E27FC236}">
                <a16:creationId xmlns:a16="http://schemas.microsoft.com/office/drawing/2014/main" id="{7AA5BB77-F8D4-31C6-3C6D-E22DA9C024CA}"/>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48073BFA-DA81-C0FC-0C05-FA79BD42669F}"/>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43FC371F-CAFD-A746-40FB-A777C994CAFF}"/>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pic>
        <p:nvPicPr>
          <p:cNvPr id="36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6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65"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pic>
        <p:nvPicPr>
          <p:cNvPr id="36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6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70"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71" name="Body Level One…"/>
          <p:cNvSpPr txBox="1">
            <a:spLocks noGrp="1"/>
          </p:cNvSpPr>
          <p:nvPr>
            <p:ph type="body" sz="half" idx="1"/>
          </p:nvPr>
        </p:nvSpPr>
        <p:spPr>
          <a:xfrm>
            <a:off x="5183716" y="987437"/>
            <a:ext cx="6172201" cy="4873626"/>
          </a:xfrm>
          <a:prstGeom prst="rect">
            <a:avLst/>
          </a:prstGeom>
        </p:spPr>
        <p:txBody>
          <a:bodyPr/>
          <a:lstStyle>
            <a:lvl1pPr>
              <a:defRPr sz="1000"/>
            </a:lvl1pPr>
            <a:lvl2pPr marL="235072" indent="-90412">
              <a:defRPr sz="1000"/>
            </a:lvl2pPr>
            <a:lvl3pPr marL="392648" indent="-103328">
              <a:defRPr sz="1000"/>
            </a:lvl3pPr>
            <a:lvl4pPr marL="554529" indent="-120549">
              <a:defRPr sz="1000"/>
            </a:lvl4pPr>
            <a:lvl5pPr marL="699187" indent="-120549">
              <a:defRPr sz="1000"/>
            </a:lvl5pPr>
          </a:lstStyle>
          <a:p>
            <a:r>
              <a:t>Body Level One</a:t>
            </a:r>
          </a:p>
          <a:p>
            <a:pPr lvl="1"/>
            <a:r>
              <a:t>Body Level Two</a:t>
            </a:r>
          </a:p>
          <a:p>
            <a:pPr lvl="2"/>
            <a:r>
              <a:t>Body Level Three</a:t>
            </a:r>
          </a:p>
          <a:p>
            <a:pPr lvl="3"/>
            <a:r>
              <a:t>Body Level Four</a:t>
            </a:r>
          </a:p>
          <a:p>
            <a:pPr lvl="4"/>
            <a:r>
              <a:t>Body Level Five</a:t>
            </a:r>
          </a:p>
        </p:txBody>
      </p:sp>
      <p:sp>
        <p:nvSpPr>
          <p:cNvPr id="372" name="Text Placeholder 3"/>
          <p:cNvSpPr>
            <a:spLocks noGrp="1"/>
          </p:cNvSpPr>
          <p:nvPr>
            <p:ph type="body" sz="quarter" idx="21"/>
          </p:nvPr>
        </p:nvSpPr>
        <p:spPr>
          <a:xfrm>
            <a:off x="840324" y="2057400"/>
            <a:ext cx="3932768" cy="3811588"/>
          </a:xfrm>
          <a:prstGeom prst="rect">
            <a:avLst/>
          </a:prstGeom>
        </p:spPr>
        <p:txBody>
          <a:bodyPr/>
          <a:lstStyle/>
          <a:p>
            <a:pPr>
              <a:defRPr sz="500"/>
            </a:pPr>
            <a:endParaRPr/>
          </a:p>
        </p:txBody>
      </p:sp>
      <p:sp>
        <p:nvSpPr>
          <p:cNvPr id="2" name="TextBox 7">
            <a:extLst>
              <a:ext uri="{FF2B5EF4-FFF2-40B4-BE49-F238E27FC236}">
                <a16:creationId xmlns:a16="http://schemas.microsoft.com/office/drawing/2014/main" id="{744CB7D6-76BB-7FC5-0907-2F9689FDF9AF}"/>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00E9A53C-B228-C450-B95E-132C040AEB83}"/>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94E1357A-AE7B-F26C-FF6B-B74D03B431D3}"/>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4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3"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pic>
        <p:nvPicPr>
          <p:cNvPr id="4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6" name="Title Text"/>
          <p:cNvSpPr txBox="1">
            <a:spLocks noGrp="1"/>
          </p:cNvSpPr>
          <p:nvPr>
            <p:ph type="title"/>
          </p:nvPr>
        </p:nvSpPr>
        <p:spPr>
          <a:xfrm>
            <a:off x="190765" y="801826"/>
            <a:ext cx="5543941" cy="645665"/>
          </a:xfrm>
          <a:prstGeom prst="rect">
            <a:avLst/>
          </a:prstGeom>
        </p:spPr>
        <p:txBody>
          <a:bodyPr/>
          <a:lstStyle>
            <a:lvl1pPr>
              <a:defRPr sz="2800">
                <a:solidFill>
                  <a:srgbClr val="A2010C"/>
                </a:solidFill>
              </a:defRPr>
            </a:lvl1pPr>
          </a:lstStyle>
          <a:p>
            <a:r>
              <a:t>Title Text</a:t>
            </a:r>
          </a:p>
        </p:txBody>
      </p:sp>
      <p:pic>
        <p:nvPicPr>
          <p:cNvPr id="47" name="Picture 8" descr="Picture 8"/>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48" name="TextBox 8"/>
          <p:cNvSpPr txBox="1"/>
          <p:nvPr/>
        </p:nvSpPr>
        <p:spPr>
          <a:xfrm>
            <a:off x="295678" y="34062"/>
            <a:ext cx="4165296"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Regular"/>
                <a:ea typeface="Source Sans Pro Regular"/>
                <a:cs typeface="Source Sans Pro Regular"/>
                <a:sym typeface="Source Sans Pro Regular"/>
              </a:defRPr>
            </a:lvl1pPr>
          </a:lstStyle>
          <a:p>
            <a:r>
              <a:rPr dirty="0"/>
              <a:t>Overview</a:t>
            </a:r>
          </a:p>
        </p:txBody>
      </p:sp>
      <p:sp>
        <p:nvSpPr>
          <p:cNvPr id="49" name="Rounded Rectangle 11"/>
          <p:cNvSpPr/>
          <p:nvPr/>
        </p:nvSpPr>
        <p:spPr>
          <a:xfrm flipV="1">
            <a:off x="3237765" y="5566945"/>
            <a:ext cx="7232744" cy="84525"/>
          </a:xfrm>
          <a:prstGeom prst="roundRect">
            <a:avLst>
              <a:gd name="adj" fmla="val 50000"/>
            </a:avLst>
          </a:prstGeom>
          <a:solidFill>
            <a:srgbClr val="A3000B"/>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dirty="0"/>
          </a:p>
        </p:txBody>
      </p:sp>
      <p:sp>
        <p:nvSpPr>
          <p:cNvPr id="50" name="TextBox 34"/>
          <p:cNvSpPr txBox="1"/>
          <p:nvPr/>
        </p:nvSpPr>
        <p:spPr>
          <a:xfrm>
            <a:off x="3184613" y="1217930"/>
            <a:ext cx="7662984" cy="4422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The navy blue bars on top are expandable and they can be stretched to cover longer headers</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Font: Source Sans Pro</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Headers should be in Bold font, size 28-32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Subtitles should be in Bold </a:t>
            </a:r>
            <a:r>
              <a:rPr dirty="0">
                <a:solidFill>
                  <a:srgbClr val="A2010C"/>
                </a:solidFill>
              </a:rPr>
              <a:t>colored</a:t>
            </a:r>
            <a:r>
              <a:rPr dirty="0"/>
              <a:t> font (</a:t>
            </a:r>
            <a:r>
              <a:rPr dirty="0">
                <a:solidFill>
                  <a:srgbClr val="A2010C"/>
                </a:solidFill>
              </a:rPr>
              <a:t>red</a:t>
            </a:r>
            <a:r>
              <a:rPr dirty="0"/>
              <a:t> or </a:t>
            </a:r>
            <a:r>
              <a:rPr dirty="0">
                <a:solidFill>
                  <a:schemeClr val="accent3"/>
                </a:solidFill>
              </a:rPr>
              <a:t>green</a:t>
            </a:r>
            <a:r>
              <a:rPr dirty="0"/>
              <a:t>), size 28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There should be at least half an inch space from the edges for the body text</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Body text should be between size 22-24</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Body text cannot be bigger than the header text</a:t>
            </a:r>
          </a:p>
          <a:p>
            <a:pPr marL="120549" indent="-120549">
              <a:buClr>
                <a:schemeClr val="accent3"/>
              </a:buClr>
              <a:buSzPct val="100000"/>
              <a:buFont typeface="Arial"/>
              <a:buChar char="•"/>
              <a:defRPr sz="2400">
                <a:solidFill>
                  <a:srgbClr val="222222"/>
                </a:solidFill>
                <a:latin typeface="Source Sans Pro Regular"/>
                <a:ea typeface="Source Sans Pro Regular"/>
                <a:cs typeface="Source Sans Pro Regular"/>
                <a:sym typeface="Source Sans Pro Regular"/>
              </a:defRPr>
            </a:pPr>
            <a:r>
              <a:rPr dirty="0"/>
              <a:t>Bullet point dots should be colored (</a:t>
            </a:r>
            <a:r>
              <a:rPr dirty="0">
                <a:solidFill>
                  <a:srgbClr val="A2010C"/>
                </a:solidFill>
              </a:rPr>
              <a:t>red</a:t>
            </a:r>
            <a:r>
              <a:rPr dirty="0"/>
              <a:t> or </a:t>
            </a:r>
            <a:r>
              <a:rPr dirty="0">
                <a:solidFill>
                  <a:schemeClr val="accent3"/>
                </a:solidFill>
              </a:rPr>
              <a:t>green</a:t>
            </a:r>
            <a:r>
              <a:rPr dirty="0"/>
              <a:t>)</a:t>
            </a:r>
          </a:p>
        </p:txBody>
      </p:sp>
      <p:grpSp>
        <p:nvGrpSpPr>
          <p:cNvPr id="54" name="Group 13"/>
          <p:cNvGrpSpPr/>
          <p:nvPr/>
        </p:nvGrpSpPr>
        <p:grpSpPr>
          <a:xfrm>
            <a:off x="1296010" y="1929713"/>
            <a:ext cx="1082316" cy="3601600"/>
            <a:chOff x="0" y="0"/>
            <a:chExt cx="1082315" cy="3601600"/>
          </a:xfrm>
        </p:grpSpPr>
        <p:pic>
          <p:nvPicPr>
            <p:cNvPr id="51" name="Picture 14" descr="Picture 14"/>
            <p:cNvPicPr>
              <a:picLocks noChangeAspect="1"/>
            </p:cNvPicPr>
            <p:nvPr/>
          </p:nvPicPr>
          <p:blipFill>
            <a:blip r:embed="rId5"/>
            <a:stretch>
              <a:fillRect/>
            </a:stretch>
          </p:blipFill>
          <p:spPr>
            <a:xfrm>
              <a:off x="1" y="-1"/>
              <a:ext cx="1082315" cy="1082315"/>
            </a:xfrm>
            <a:prstGeom prst="rect">
              <a:avLst/>
            </a:prstGeom>
            <a:ln w="12700" cap="flat">
              <a:noFill/>
              <a:miter lim="400000"/>
            </a:ln>
            <a:effectLst/>
          </p:spPr>
        </p:pic>
        <p:pic>
          <p:nvPicPr>
            <p:cNvPr id="52" name="Picture 15" descr="Picture 15"/>
            <p:cNvPicPr>
              <a:picLocks noChangeAspect="1"/>
            </p:cNvPicPr>
            <p:nvPr/>
          </p:nvPicPr>
          <p:blipFill>
            <a:blip r:embed="rId6"/>
            <a:stretch>
              <a:fillRect/>
            </a:stretch>
          </p:blipFill>
          <p:spPr>
            <a:xfrm>
              <a:off x="0" y="1259643"/>
              <a:ext cx="1082314" cy="1082314"/>
            </a:xfrm>
            <a:prstGeom prst="rect">
              <a:avLst/>
            </a:prstGeom>
            <a:ln w="12700" cap="flat">
              <a:noFill/>
              <a:miter lim="400000"/>
            </a:ln>
            <a:effectLst/>
          </p:spPr>
        </p:pic>
        <p:pic>
          <p:nvPicPr>
            <p:cNvPr id="53" name="Picture 16" descr="Picture 16"/>
            <p:cNvPicPr>
              <a:picLocks noChangeAspect="1"/>
            </p:cNvPicPr>
            <p:nvPr/>
          </p:nvPicPr>
          <p:blipFill>
            <a:blip r:embed="rId7"/>
            <a:stretch>
              <a:fillRect/>
            </a:stretch>
          </p:blipFill>
          <p:spPr>
            <a:xfrm>
              <a:off x="1" y="2519286"/>
              <a:ext cx="1082315" cy="1082315"/>
            </a:xfrm>
            <a:prstGeom prst="rect">
              <a:avLst/>
            </a:prstGeom>
            <a:ln w="12700" cap="flat">
              <a:noFill/>
              <a:miter lim="400000"/>
            </a:ln>
            <a:effectLst/>
          </p:spPr>
        </p:pic>
      </p:grpSp>
      <p:sp>
        <p:nvSpPr>
          <p:cNvPr id="2" name="TextBox 7">
            <a:extLst>
              <a:ext uri="{FF2B5EF4-FFF2-40B4-BE49-F238E27FC236}">
                <a16:creationId xmlns:a16="http://schemas.microsoft.com/office/drawing/2014/main" id="{1720541B-3634-26F8-0A39-80F070C82F2B}"/>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AA8708A5-09C7-80C3-1705-2A790C3E7E1F}"/>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20E7A01F-1FD9-C234-C082-099E426EB7E8}"/>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pic>
        <p:nvPicPr>
          <p:cNvPr id="37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8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81"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pic>
        <p:nvPicPr>
          <p:cNvPr id="38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8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86"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87" name="Picture Placeholder 2"/>
          <p:cNvSpPr>
            <a:spLocks noGrp="1"/>
          </p:cNvSpPr>
          <p:nvPr>
            <p:ph type="pic" sz="half" idx="21"/>
          </p:nvPr>
        </p:nvSpPr>
        <p:spPr>
          <a:xfrm>
            <a:off x="5183716" y="987437"/>
            <a:ext cx="6172201" cy="4873626"/>
          </a:xfrm>
          <a:prstGeom prst="rect">
            <a:avLst/>
          </a:prstGeom>
        </p:spPr>
        <p:txBody>
          <a:bodyPr lIns="91439" rIns="91439">
            <a:noAutofit/>
          </a:bodyPr>
          <a:lstStyle/>
          <a:p>
            <a:endParaRPr dirty="0"/>
          </a:p>
        </p:txBody>
      </p:sp>
      <p:sp>
        <p:nvSpPr>
          <p:cNvPr id="388" name="Body Level One…"/>
          <p:cNvSpPr txBox="1">
            <a:spLocks noGrp="1"/>
          </p:cNvSpPr>
          <p:nvPr>
            <p:ph type="body" sz="quarter" idx="1"/>
          </p:nvPr>
        </p:nvSpPr>
        <p:spPr>
          <a:xfrm>
            <a:off x="840324" y="2057400"/>
            <a:ext cx="3932768" cy="3811588"/>
          </a:xfrm>
          <a:prstGeom prst="rect">
            <a:avLst/>
          </a:prstGeom>
        </p:spPr>
        <p:txBody>
          <a:bodyPr/>
          <a:lstStyle>
            <a:lvl1pPr>
              <a:defRPr sz="500"/>
            </a:lvl1pPr>
            <a:lvl2pPr marL="0" indent="144660">
              <a:buSzTx/>
              <a:buNone/>
              <a:defRPr sz="500"/>
            </a:lvl2pPr>
            <a:lvl3pPr marL="0" indent="289320">
              <a:buSzTx/>
              <a:buNone/>
              <a:defRPr sz="500"/>
            </a:lvl3pPr>
            <a:lvl4pPr marL="0" indent="433978">
              <a:buSzTx/>
              <a:buNone/>
              <a:defRPr sz="500"/>
            </a:lvl4pPr>
            <a:lvl5pPr marL="0" indent="578639">
              <a:buSzTx/>
              <a:buNone/>
              <a:defRPr sz="500"/>
            </a:lvl5pP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24341F8A-EA46-93F9-19E5-A4A28BB8CD81}"/>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5DF6E204-C1D8-2BE7-2F74-6712220E6D99}"/>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5" name="Slide Number">
            <a:extLst>
              <a:ext uri="{FF2B5EF4-FFF2-40B4-BE49-F238E27FC236}">
                <a16:creationId xmlns:a16="http://schemas.microsoft.com/office/drawing/2014/main" id="{6C7DC04E-EC0D-92D2-60EA-84C99A9FC22D}"/>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1_Title Slide">
    <p:spTree>
      <p:nvGrpSpPr>
        <p:cNvPr id="1" name=""/>
        <p:cNvGrpSpPr/>
        <p:nvPr/>
      </p:nvGrpSpPr>
      <p:grpSpPr>
        <a:xfrm>
          <a:off x="0" y="0"/>
          <a:ext cx="0" cy="0"/>
          <a:chOff x="0" y="0"/>
          <a:chExt cx="0" cy="0"/>
        </a:xfrm>
      </p:grpSpPr>
      <p:pic>
        <p:nvPicPr>
          <p:cNvPr id="39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9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97"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pic>
        <p:nvPicPr>
          <p:cNvPr id="398"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99"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02" name="Rectangle 1"/>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dirty="0"/>
          </a:p>
        </p:txBody>
      </p:sp>
      <p:sp>
        <p:nvSpPr>
          <p:cNvPr id="403" name="TextBox 2"/>
          <p:cNvSpPr txBox="1"/>
          <p:nvPr/>
        </p:nvSpPr>
        <p:spPr>
          <a:xfrm>
            <a:off x="9812716" y="6370656"/>
            <a:ext cx="2333564"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300">
                <a:latin typeface="Source Sans Pro Regular"/>
                <a:ea typeface="Source Sans Pro Regular"/>
                <a:cs typeface="Source Sans Pro Regular"/>
                <a:sym typeface="Source Sans Pro Regular"/>
              </a:defRPr>
            </a:lvl1pPr>
          </a:lstStyle>
          <a:p>
            <a:r>
              <a:rPr dirty="0"/>
              <a:t>Speaker name</a:t>
            </a:r>
          </a:p>
        </p:txBody>
      </p:sp>
      <p:pic>
        <p:nvPicPr>
          <p:cNvPr id="404" name="Picture 3" descr="Picture 3"/>
          <p:cNvPicPr>
            <a:picLocks noChangeAspect="1"/>
          </p:cNvPicPr>
          <p:nvPr/>
        </p:nvPicPr>
        <p:blipFill>
          <a:blip r:embed="rId4"/>
          <a:stretch>
            <a:fillRect/>
          </a:stretch>
        </p:blipFill>
        <p:spPr>
          <a:xfrm>
            <a:off x="0" y="2"/>
            <a:ext cx="8207344" cy="5038929"/>
          </a:xfrm>
          <a:prstGeom prst="rect">
            <a:avLst/>
          </a:prstGeom>
          <a:ln w="12700">
            <a:miter lim="400000"/>
          </a:ln>
        </p:spPr>
      </p:pic>
      <p:sp>
        <p:nvSpPr>
          <p:cNvPr id="405" name="Rectangle 4"/>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dirty="0"/>
          </a:p>
        </p:txBody>
      </p:sp>
      <p:sp>
        <p:nvSpPr>
          <p:cNvPr id="406" name="TextBox 5"/>
          <p:cNvSpPr txBox="1"/>
          <p:nvPr/>
        </p:nvSpPr>
        <p:spPr>
          <a:xfrm>
            <a:off x="9812716" y="6370656"/>
            <a:ext cx="2333564"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300">
                <a:latin typeface="Source Sans Pro Regular"/>
                <a:ea typeface="Source Sans Pro Regular"/>
                <a:cs typeface="Source Sans Pro Regular"/>
                <a:sym typeface="Source Sans Pro Regular"/>
              </a:defRPr>
            </a:lvl1pPr>
          </a:lstStyle>
          <a:p>
            <a:r>
              <a:rPr dirty="0"/>
              <a:t>Speaker name</a:t>
            </a:r>
          </a:p>
        </p:txBody>
      </p:sp>
      <p:pic>
        <p:nvPicPr>
          <p:cNvPr id="407" name="Picture 6" descr="Picture 6"/>
          <p:cNvPicPr>
            <a:picLocks noChangeAspect="1"/>
          </p:cNvPicPr>
          <p:nvPr/>
        </p:nvPicPr>
        <p:blipFill>
          <a:blip r:embed="rId4"/>
          <a:stretch>
            <a:fillRect/>
          </a:stretch>
        </p:blipFill>
        <p:spPr>
          <a:xfrm>
            <a:off x="0" y="2"/>
            <a:ext cx="8207344" cy="5038929"/>
          </a:xfrm>
          <a:prstGeom prst="rect">
            <a:avLst/>
          </a:prstGeom>
          <a:ln w="12700">
            <a:miter lim="400000"/>
          </a:ln>
        </p:spPr>
      </p:pic>
      <p:sp>
        <p:nvSpPr>
          <p:cNvPr id="2" name="TextBox 7">
            <a:extLst>
              <a:ext uri="{FF2B5EF4-FFF2-40B4-BE49-F238E27FC236}">
                <a16:creationId xmlns:a16="http://schemas.microsoft.com/office/drawing/2014/main" id="{09439FB5-8AE9-17F3-CEA3-B1B2216EE49A}"/>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9450C1A1-6D96-5B51-EBDB-4B9AFAEA5A3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879CEF49-AC11-0DB0-5C9B-BC2423437985}"/>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2_Title Slide">
    <p:spTree>
      <p:nvGrpSpPr>
        <p:cNvPr id="1" name=""/>
        <p:cNvGrpSpPr/>
        <p:nvPr/>
      </p:nvGrpSpPr>
      <p:grpSpPr>
        <a:xfrm>
          <a:off x="0" y="0"/>
          <a:ext cx="0" cy="0"/>
          <a:chOff x="0" y="0"/>
          <a:chExt cx="0" cy="0"/>
        </a:xfrm>
      </p:grpSpPr>
      <p:pic>
        <p:nvPicPr>
          <p:cNvPr id="41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1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16"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pic>
        <p:nvPicPr>
          <p:cNvPr id="41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1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21" name="Title Text"/>
          <p:cNvSpPr txBox="1">
            <a:spLocks noGrp="1"/>
          </p:cNvSpPr>
          <p:nvPr>
            <p:ph type="title"/>
          </p:nvPr>
        </p:nvSpPr>
        <p:spPr>
          <a:xfrm>
            <a:off x="1524000" y="1122363"/>
            <a:ext cx="9144000" cy="2387601"/>
          </a:xfrm>
          <a:prstGeom prst="rect">
            <a:avLst/>
          </a:prstGeom>
        </p:spPr>
        <p:txBody>
          <a:bodyPr anchor="b"/>
          <a:lstStyle>
            <a:lvl1pPr algn="ctr">
              <a:defRPr sz="1800"/>
            </a:lvl1pPr>
          </a:lstStyle>
          <a:p>
            <a:r>
              <a:t>Title Text</a:t>
            </a:r>
          </a:p>
        </p:txBody>
      </p:sp>
      <p:sp>
        <p:nvSpPr>
          <p:cNvPr id="422" name="Body Level One…"/>
          <p:cNvSpPr txBox="1">
            <a:spLocks noGrp="1"/>
          </p:cNvSpPr>
          <p:nvPr>
            <p:ph type="body" sz="quarter" idx="1"/>
          </p:nvPr>
        </p:nvSpPr>
        <p:spPr>
          <a:xfrm>
            <a:off x="1524000" y="3602037"/>
            <a:ext cx="9144000" cy="1655763"/>
          </a:xfrm>
          <a:prstGeom prst="rect">
            <a:avLst/>
          </a:prstGeom>
        </p:spPr>
        <p:txBody>
          <a:bodyPr/>
          <a:lstStyle>
            <a:lvl1pPr algn="ctr">
              <a:defRPr sz="700"/>
            </a:lvl1pPr>
            <a:lvl2pPr marL="0" indent="144660" algn="ctr">
              <a:buSzTx/>
              <a:buNone/>
              <a:defRPr sz="700"/>
            </a:lvl2pPr>
            <a:lvl3pPr marL="0" indent="289320" algn="ctr">
              <a:buSzTx/>
              <a:buNone/>
              <a:defRPr sz="700"/>
            </a:lvl3pPr>
            <a:lvl4pPr marL="0" indent="433978" algn="ctr">
              <a:buSzTx/>
              <a:buNone/>
              <a:defRPr sz="700"/>
            </a:lvl4pPr>
            <a:lvl5pPr marL="0" indent="578639" algn="ctr">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94F6E141-5742-115A-1AB2-E33955F1C03B}"/>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1048AC51-7D6C-0DAF-9F91-0E90C1016D02}"/>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5C77F458-1A6E-9912-241A-CAD7BD04E9C6}"/>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3_Data Slide (for content heavy tables and charts)">
    <p:spTree>
      <p:nvGrpSpPr>
        <p:cNvPr id="1" name=""/>
        <p:cNvGrpSpPr/>
        <p:nvPr/>
      </p:nvGrpSpPr>
      <p:grpSpPr>
        <a:xfrm>
          <a:off x="0" y="0"/>
          <a:ext cx="0" cy="0"/>
          <a:chOff x="0" y="0"/>
          <a:chExt cx="0" cy="0"/>
        </a:xfrm>
      </p:grpSpPr>
      <p:pic>
        <p:nvPicPr>
          <p:cNvPr id="45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5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60"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pic>
        <p:nvPicPr>
          <p:cNvPr id="46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6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65" name="Bottom band: CGH"/>
          <p:cNvSpPr txBox="1">
            <a:spLocks noGrp="1"/>
          </p:cNvSpPr>
          <p:nvPr>
            <p:ph type="title" hasCustomPrompt="1"/>
          </p:nvPr>
        </p:nvSpPr>
        <p:spPr>
          <a:xfrm>
            <a:off x="609600" y="274639"/>
            <a:ext cx="10972800" cy="1143001"/>
          </a:xfrm>
          <a:prstGeom prst="rect">
            <a:avLst/>
          </a:prstGeom>
        </p:spPr>
        <p:txBody>
          <a:bodyPr anchor="b"/>
          <a:lstStyle>
            <a:lvl1pPr>
              <a:lnSpc>
                <a:spcPts val="1200"/>
              </a:lnSpc>
              <a:defRPr sz="1100">
                <a:solidFill>
                  <a:srgbClr val="9F8C71"/>
                </a:solidFill>
                <a:latin typeface="Source Sans Pro Regular"/>
                <a:ea typeface="Source Sans Pro Regular"/>
                <a:cs typeface="Source Sans Pro Regular"/>
                <a:sym typeface="Source Sans Pro Regular"/>
              </a:defRPr>
            </a:lvl1pPr>
          </a:lstStyle>
          <a:p>
            <a:r>
              <a:t>Bottom band: CGH</a:t>
            </a:r>
          </a:p>
        </p:txBody>
      </p:sp>
      <p:sp>
        <p:nvSpPr>
          <p:cNvPr id="466" name="Body Level One…"/>
          <p:cNvSpPr txBox="1">
            <a:spLocks noGrp="1"/>
          </p:cNvSpPr>
          <p:nvPr>
            <p:ph type="body" idx="1"/>
          </p:nvPr>
        </p:nvSpPr>
        <p:spPr>
          <a:xfrm>
            <a:off x="609600" y="1545168"/>
            <a:ext cx="10972800" cy="4455585"/>
          </a:xfrm>
          <a:prstGeom prst="rect">
            <a:avLst/>
          </a:prstGeom>
        </p:spPr>
        <p:txBody>
          <a:bodyPr/>
          <a:lstStyle>
            <a:lvl1pPr marL="144653" indent="-144653">
              <a:buClr>
                <a:srgbClr val="A59988"/>
              </a:buClr>
              <a:buSzPct val="100000"/>
              <a:buChar char="▪"/>
              <a:defRPr sz="800">
                <a:solidFill>
                  <a:srgbClr val="0078A7"/>
                </a:solidFill>
              </a:defRPr>
            </a:lvl1pPr>
            <a:lvl2pPr>
              <a:buClr>
                <a:srgbClr val="A59988"/>
              </a:buClr>
              <a:defRPr sz="800">
                <a:solidFill>
                  <a:srgbClr val="0078A7"/>
                </a:solidFill>
              </a:defRPr>
            </a:lvl2pPr>
            <a:lvl3pPr>
              <a:buClr>
                <a:srgbClr val="A59988"/>
              </a:buClr>
              <a:defRPr sz="800">
                <a:solidFill>
                  <a:srgbClr val="0078A7"/>
                </a:solidFill>
              </a:defRPr>
            </a:lvl3pPr>
            <a:lvl4pPr>
              <a:buClr>
                <a:srgbClr val="A59988"/>
              </a:buClr>
              <a:defRPr sz="800">
                <a:solidFill>
                  <a:srgbClr val="0078A7"/>
                </a:solidFill>
              </a:defRPr>
            </a:lvl4pPr>
            <a:lvl5pPr>
              <a:buClr>
                <a:srgbClr val="A59988"/>
              </a:buClr>
              <a:defRPr sz="800">
                <a:solidFill>
                  <a:srgbClr val="0078A7"/>
                </a:solidFill>
              </a:defRPr>
            </a:lvl5pP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73CC0C5F-5811-0EEF-79EC-BF30353128D8}"/>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5D0B82C6-8544-655C-9167-B527DC929868}"/>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599338A9-B8DD-2659-599B-6C620CC53016}"/>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1_Title and Content">
    <p:spTree>
      <p:nvGrpSpPr>
        <p:cNvPr id="1" name=""/>
        <p:cNvGrpSpPr/>
        <p:nvPr/>
      </p:nvGrpSpPr>
      <p:grpSpPr>
        <a:xfrm>
          <a:off x="0" y="0"/>
          <a:ext cx="0" cy="0"/>
          <a:chOff x="0" y="0"/>
          <a:chExt cx="0" cy="0"/>
        </a:xfrm>
      </p:grpSpPr>
      <p:pic>
        <p:nvPicPr>
          <p:cNvPr id="47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7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75"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pic>
        <p:nvPicPr>
          <p:cNvPr id="47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7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80" name="Title Text"/>
          <p:cNvSpPr txBox="1">
            <a:spLocks noGrp="1"/>
          </p:cNvSpPr>
          <p:nvPr>
            <p:ph type="title"/>
          </p:nvPr>
        </p:nvSpPr>
        <p:spPr>
          <a:xfrm>
            <a:off x="220374" y="559153"/>
            <a:ext cx="4766298" cy="2339614"/>
          </a:xfrm>
          <a:prstGeom prst="rect">
            <a:avLst/>
          </a:prstGeom>
        </p:spPr>
        <p:txBody>
          <a:bodyPr/>
          <a:lstStyle/>
          <a:p>
            <a:r>
              <a:t>Title Text</a:t>
            </a:r>
          </a:p>
        </p:txBody>
      </p:sp>
      <p:sp>
        <p:nvSpPr>
          <p:cNvPr id="481" name="Body Level One…"/>
          <p:cNvSpPr txBox="1">
            <a:spLocks noGrp="1"/>
          </p:cNvSpPr>
          <p:nvPr>
            <p:ph type="body" idx="1"/>
          </p:nvPr>
        </p:nvSpPr>
        <p:spPr>
          <a:xfrm>
            <a:off x="0" y="2"/>
            <a:ext cx="10515600" cy="4351338"/>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C2D331CA-BEEC-5CAF-1BD5-FD66E19CE6C8}"/>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D6E82AC3-0EE4-3CFA-7E7D-E2167F2F929D}"/>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87654CBB-AE77-4E39-1657-E740C35E6261}"/>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8_Custom Layout">
    <p:spTree>
      <p:nvGrpSpPr>
        <p:cNvPr id="1" name=""/>
        <p:cNvGrpSpPr/>
        <p:nvPr/>
      </p:nvGrpSpPr>
      <p:grpSpPr>
        <a:xfrm>
          <a:off x="0" y="0"/>
          <a:ext cx="0" cy="0"/>
          <a:chOff x="0" y="0"/>
          <a:chExt cx="0" cy="0"/>
        </a:xfrm>
      </p:grpSpPr>
      <p:pic>
        <p:nvPicPr>
          <p:cNvPr id="48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8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90"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pic>
        <p:nvPicPr>
          <p:cNvPr id="49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9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95" name="Title Text"/>
          <p:cNvSpPr txBox="1">
            <a:spLocks noGrp="1"/>
          </p:cNvSpPr>
          <p:nvPr>
            <p:ph type="title"/>
          </p:nvPr>
        </p:nvSpPr>
        <p:spPr>
          <a:xfrm>
            <a:off x="220374" y="559153"/>
            <a:ext cx="4766298" cy="2339614"/>
          </a:xfrm>
          <a:prstGeom prst="rect">
            <a:avLst/>
          </a:prstGeom>
        </p:spPr>
        <p:txBody>
          <a:bodyPr/>
          <a:lstStyle/>
          <a:p>
            <a:r>
              <a:t>Title Text</a:t>
            </a:r>
          </a:p>
        </p:txBody>
      </p:sp>
      <p:sp>
        <p:nvSpPr>
          <p:cNvPr id="2" name="TextBox 7">
            <a:extLst>
              <a:ext uri="{FF2B5EF4-FFF2-40B4-BE49-F238E27FC236}">
                <a16:creationId xmlns:a16="http://schemas.microsoft.com/office/drawing/2014/main" id="{CE8D0EC6-29F0-D170-B3CF-5D8B824BBB49}"/>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4B592462-D16D-895B-E237-C5E0B04178A2}"/>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66734896-0513-F742-71B4-9B39FE653713}"/>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userDrawn="1">
  <p:cSld name="3_Title Slide">
    <p:spTree>
      <p:nvGrpSpPr>
        <p:cNvPr id="1" name=""/>
        <p:cNvGrpSpPr/>
        <p:nvPr/>
      </p:nvGrpSpPr>
      <p:grpSpPr>
        <a:xfrm>
          <a:off x="0" y="0"/>
          <a:ext cx="0" cy="0"/>
          <a:chOff x="0" y="0"/>
          <a:chExt cx="0" cy="0"/>
        </a:xfrm>
      </p:grpSpPr>
      <p:pic>
        <p:nvPicPr>
          <p:cNvPr id="516"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17"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518"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pic>
        <p:nvPicPr>
          <p:cNvPr id="519"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20"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 name="TextBox 7">
            <a:extLst>
              <a:ext uri="{FF2B5EF4-FFF2-40B4-BE49-F238E27FC236}">
                <a16:creationId xmlns:a16="http://schemas.microsoft.com/office/drawing/2014/main" id="{9C83186D-9B9F-849F-84F9-D6D4BE117893}"/>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C5569CE4-7A6C-08D1-26A0-D200B66A619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27F1A6FA-2C5E-BFE1-5997-5A299B37D91A}"/>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53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3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532"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pic>
        <p:nvPicPr>
          <p:cNvPr id="53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34"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 name="TextBox 7">
            <a:extLst>
              <a:ext uri="{FF2B5EF4-FFF2-40B4-BE49-F238E27FC236}">
                <a16:creationId xmlns:a16="http://schemas.microsoft.com/office/drawing/2014/main" id="{96BD1DDA-1567-7519-2B11-A8851964D048}"/>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42C2735A-4669-CDCF-2369-02B068CEF61B}"/>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A120E0CC-4EDF-7DE8-C200-86C4525D5BF4}"/>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F210C07-F90A-4FD9-B036-F9D98F108D9F}"/>
              </a:ext>
            </a:extLst>
          </p:cNvPr>
          <p:cNvSpPr>
            <a:spLocks noGrp="1"/>
          </p:cNvSpPr>
          <p:nvPr>
            <p:ph type="dt" sz="half" idx="10"/>
          </p:nvPr>
        </p:nvSpPr>
        <p:spPr/>
        <p:txBody>
          <a:bodyPr/>
          <a:lstStyle/>
          <a:p>
            <a:fld id="{68BDF352-BAB1-4412-9270-256076EFED18}" type="datetimeFigureOut">
              <a:rPr lang="en-US" smtClean="0"/>
              <a:t>4/5/2023</a:t>
            </a:fld>
            <a:endParaRPr lang="en-US" dirty="0"/>
          </a:p>
        </p:txBody>
      </p:sp>
      <p:sp>
        <p:nvSpPr>
          <p:cNvPr id="3" name="Footer Placeholder 2">
            <a:extLst>
              <a:ext uri="{FF2B5EF4-FFF2-40B4-BE49-F238E27FC236}">
                <a16:creationId xmlns:a16="http://schemas.microsoft.com/office/drawing/2014/main" id="{23387E24-D150-4967-ABEF-9C3782FF0104}"/>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98302A5D-0413-442B-B22A-88457CC23C76}"/>
              </a:ext>
            </a:extLst>
          </p:cNvPr>
          <p:cNvSpPr>
            <a:spLocks noGrp="1"/>
          </p:cNvSpPr>
          <p:nvPr>
            <p:ph type="sldNum" sz="quarter" idx="12"/>
          </p:nvPr>
        </p:nvSpPr>
        <p:spPr/>
        <p:txBody>
          <a:bodyPr/>
          <a:lstStyle/>
          <a:p>
            <a:fld id="{DE5435F4-E873-4826-BBB6-C9A264AAA003}" type="slidenum">
              <a:rPr lang="en-US" smtClean="0"/>
              <a:t>‹#›</a:t>
            </a:fld>
            <a:endParaRPr lang="en-US" dirty="0"/>
          </a:p>
        </p:txBody>
      </p:sp>
    </p:spTree>
    <p:extLst>
      <p:ext uri="{BB962C8B-B14F-4D97-AF65-F5344CB8AC3E}">
        <p14:creationId xmlns:p14="http://schemas.microsoft.com/office/powerpoint/2010/main" val="16598992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3_Title and Conten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498C65F-DB87-EE84-7683-007A381A05AF}"/>
              </a:ext>
            </a:extLst>
          </p:cNvPr>
          <p:cNvSpPr/>
          <p:nvPr/>
        </p:nvSpPr>
        <p:spPr>
          <a:xfrm>
            <a:off x="0" y="-9331"/>
            <a:ext cx="12192000" cy="6199819"/>
          </a:xfrm>
          <a:prstGeom prst="rect">
            <a:avLst/>
          </a:prstGeom>
          <a:solidFill>
            <a:srgbClr val="ECF2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U" sz="2000" b="0" i="0" dirty="0">
              <a:latin typeface="Source Sans Pro" panose="020B0503030403020204" pitchFamily="34" charset="0"/>
            </a:endParaRPr>
          </a:p>
        </p:txBody>
      </p:sp>
      <p:pic>
        <p:nvPicPr>
          <p:cNvPr id="4" name="Picture 3">
            <a:extLst>
              <a:ext uri="{FF2B5EF4-FFF2-40B4-BE49-F238E27FC236}">
                <a16:creationId xmlns:a16="http://schemas.microsoft.com/office/drawing/2014/main" id="{AB4E21C5-1F9B-06D3-89A1-51CE7F45E91F}"/>
              </a:ext>
            </a:extLst>
          </p:cNvPr>
          <p:cNvPicPr>
            <a:picLocks noChangeAspect="1"/>
          </p:cNvPicPr>
          <p:nvPr/>
        </p:nvPicPr>
        <p:blipFill>
          <a:blip r:embed="rId2"/>
          <a:stretch>
            <a:fillRect/>
          </a:stretch>
        </p:blipFill>
        <p:spPr>
          <a:xfrm>
            <a:off x="-9143" y="-18868"/>
            <a:ext cx="5130800" cy="660400"/>
          </a:xfrm>
          <a:prstGeom prst="rect">
            <a:avLst/>
          </a:prstGeom>
        </p:spPr>
      </p:pic>
      <p:sp>
        <p:nvSpPr>
          <p:cNvPr id="5" name="TextBox 4">
            <a:extLst>
              <a:ext uri="{FF2B5EF4-FFF2-40B4-BE49-F238E27FC236}">
                <a16:creationId xmlns:a16="http://schemas.microsoft.com/office/drawing/2014/main" id="{BCB9F621-A02F-71D7-5D36-03CF03D57951}"/>
              </a:ext>
            </a:extLst>
          </p:cNvPr>
          <p:cNvSpPr txBox="1"/>
          <p:nvPr/>
        </p:nvSpPr>
        <p:spPr>
          <a:xfrm>
            <a:off x="230176" y="11104"/>
            <a:ext cx="2719280" cy="584775"/>
          </a:xfrm>
          <a:prstGeom prst="rect">
            <a:avLst/>
          </a:prstGeom>
          <a:noFill/>
        </p:spPr>
        <p:txBody>
          <a:bodyPr wrap="square">
            <a:spAutoFit/>
          </a:bodyPr>
          <a:lstStyle/>
          <a:p>
            <a:pPr algn="l"/>
            <a:r>
              <a:rPr lang="en-GB" sz="3200" b="1" dirty="0">
                <a:solidFill>
                  <a:schemeClr val="bg1"/>
                </a:solidFill>
                <a:effectLst/>
                <a:latin typeface="Source Sans Pro" panose="020B0503030403020204" pitchFamily="34" charset="0"/>
                <a:ea typeface="Source Sans Pro" panose="020B0503030403020204" pitchFamily="34" charset="0"/>
              </a:rPr>
              <a:t>Disclaimer</a:t>
            </a:r>
          </a:p>
        </p:txBody>
      </p:sp>
      <p:pic>
        <p:nvPicPr>
          <p:cNvPr id="7" name="Picture 6">
            <a:extLst>
              <a:ext uri="{FF2B5EF4-FFF2-40B4-BE49-F238E27FC236}">
                <a16:creationId xmlns:a16="http://schemas.microsoft.com/office/drawing/2014/main" id="{EB11A7B1-EF20-714F-5061-F66E4FD8F507}"/>
              </a:ext>
            </a:extLst>
          </p:cNvPr>
          <p:cNvPicPr>
            <a:picLocks noChangeAspect="1"/>
          </p:cNvPicPr>
          <p:nvPr/>
        </p:nvPicPr>
        <p:blipFill>
          <a:blip r:embed="rId3"/>
          <a:stretch>
            <a:fillRect/>
          </a:stretch>
        </p:blipFill>
        <p:spPr>
          <a:xfrm>
            <a:off x="11189974" y="118168"/>
            <a:ext cx="866714" cy="895040"/>
          </a:xfrm>
          <a:prstGeom prst="rect">
            <a:avLst/>
          </a:prstGeom>
        </p:spPr>
      </p:pic>
      <p:sp>
        <p:nvSpPr>
          <p:cNvPr id="2" name="Text Placeholder 6">
            <a:extLst>
              <a:ext uri="{FF2B5EF4-FFF2-40B4-BE49-F238E27FC236}">
                <a16:creationId xmlns:a16="http://schemas.microsoft.com/office/drawing/2014/main" id="{CA048A18-286E-8178-7613-E0BEB32229EC}"/>
              </a:ext>
            </a:extLst>
          </p:cNvPr>
          <p:cNvSpPr>
            <a:spLocks noGrp="1"/>
          </p:cNvSpPr>
          <p:nvPr>
            <p:ph type="body" sz="quarter" idx="10"/>
          </p:nvPr>
        </p:nvSpPr>
        <p:spPr>
          <a:xfrm>
            <a:off x="797443" y="842964"/>
            <a:ext cx="10450421" cy="5206963"/>
          </a:xfrm>
        </p:spPr>
        <p:txBody>
          <a:bodyPr>
            <a:normAutofit/>
          </a:bodyPr>
          <a:lstStyle>
            <a:lvl1pPr>
              <a:defRPr sz="2000"/>
            </a:lvl1pPr>
            <a:lvl2pPr>
              <a:defRPr sz="2000"/>
            </a:lvl2pPr>
            <a:lvl3pPr>
              <a:defRPr sz="2000"/>
            </a:lvl3pPr>
            <a:lvl4pPr>
              <a:defRPr sz="2000"/>
            </a:lvl4pPr>
            <a:lvl5pPr>
              <a:defRPr sz="20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HU" dirty="0"/>
          </a:p>
        </p:txBody>
      </p:sp>
    </p:spTree>
    <p:extLst>
      <p:ext uri="{BB962C8B-B14F-4D97-AF65-F5344CB8AC3E}">
        <p14:creationId xmlns:p14="http://schemas.microsoft.com/office/powerpoint/2010/main" val="41229223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6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6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65"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pic>
        <p:nvPicPr>
          <p:cNvPr id="6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6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68" name="Click to edit Subtitle"/>
          <p:cNvSpPr txBox="1">
            <a:spLocks noGrp="1"/>
          </p:cNvSpPr>
          <p:nvPr>
            <p:ph type="title" hasCustomPrompt="1"/>
          </p:nvPr>
        </p:nvSpPr>
        <p:spPr>
          <a:xfrm>
            <a:off x="190765" y="2"/>
            <a:ext cx="6241934" cy="645664"/>
          </a:xfrm>
          <a:prstGeom prst="rect">
            <a:avLst/>
          </a:prstGeom>
        </p:spPr>
        <p:txBody>
          <a:bodyPr/>
          <a:lstStyle/>
          <a:p>
            <a:r>
              <a:t>Click to edit Subtitle</a:t>
            </a:r>
          </a:p>
        </p:txBody>
      </p:sp>
      <p:sp>
        <p:nvSpPr>
          <p:cNvPr id="69" name="Body Level One…"/>
          <p:cNvSpPr txBox="1">
            <a:spLocks noGrp="1"/>
          </p:cNvSpPr>
          <p:nvPr>
            <p:ph type="body" idx="1"/>
          </p:nvPr>
        </p:nvSpPr>
        <p:spPr>
          <a:xfrm>
            <a:off x="648587" y="1247001"/>
            <a:ext cx="11143845"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578C128A-41FA-7A71-86A2-F007FBD0EBA0}"/>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B7D26BE1-1853-C2BA-B253-832F08A08488}"/>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FBCC9D05-10AD-782D-F155-D48F61F8D867}"/>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7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7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80"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pic>
        <p:nvPicPr>
          <p:cNvPr id="8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8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83" name="Click to edit Subtitle"/>
          <p:cNvSpPr txBox="1">
            <a:spLocks noGrp="1"/>
          </p:cNvSpPr>
          <p:nvPr>
            <p:ph type="title" hasCustomPrompt="1"/>
          </p:nvPr>
        </p:nvSpPr>
        <p:spPr>
          <a:xfrm>
            <a:off x="190765" y="801826"/>
            <a:ext cx="5543941" cy="645665"/>
          </a:xfrm>
          <a:prstGeom prst="rect">
            <a:avLst/>
          </a:prstGeom>
        </p:spPr>
        <p:txBody>
          <a:bodyPr/>
          <a:lstStyle>
            <a:lvl1pPr>
              <a:defRPr sz="2800">
                <a:solidFill>
                  <a:srgbClr val="A2010C"/>
                </a:solidFill>
              </a:defRPr>
            </a:lvl1pPr>
          </a:lstStyle>
          <a:p>
            <a:r>
              <a:t>Click to edit Subtitle</a:t>
            </a:r>
          </a:p>
        </p:txBody>
      </p:sp>
      <p:sp>
        <p:nvSpPr>
          <p:cNvPr id="84" name="Body Level One…"/>
          <p:cNvSpPr txBox="1">
            <a:spLocks noGrp="1"/>
          </p:cNvSpPr>
          <p:nvPr>
            <p:ph type="body" idx="1"/>
          </p:nvPr>
        </p:nvSpPr>
        <p:spPr>
          <a:xfrm>
            <a:off x="1739592" y="1584252"/>
            <a:ext cx="8683085" cy="4471924"/>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5" name="Title 1"/>
          <p:cNvSpPr txBox="1"/>
          <p:nvPr/>
        </p:nvSpPr>
        <p:spPr>
          <a:xfrm>
            <a:off x="236486" y="1"/>
            <a:ext cx="6150493" cy="6456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dirty="0"/>
              <a:t>Click to edit Subtitle</a:t>
            </a:r>
          </a:p>
        </p:txBody>
      </p:sp>
      <p:sp>
        <p:nvSpPr>
          <p:cNvPr id="86" name="Title 1"/>
          <p:cNvSpPr txBox="1"/>
          <p:nvPr/>
        </p:nvSpPr>
        <p:spPr>
          <a:xfrm>
            <a:off x="236486" y="87781"/>
            <a:ext cx="6150493" cy="6456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dirty="0"/>
              <a:t>Click to edit Subtitle</a:t>
            </a:r>
          </a:p>
        </p:txBody>
      </p:sp>
      <p:sp>
        <p:nvSpPr>
          <p:cNvPr id="2" name="TextBox 7">
            <a:extLst>
              <a:ext uri="{FF2B5EF4-FFF2-40B4-BE49-F238E27FC236}">
                <a16:creationId xmlns:a16="http://schemas.microsoft.com/office/drawing/2014/main" id="{5E245D93-683F-0202-9C49-9A4B3B3FBA64}"/>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E2F60E28-BB8E-3915-4BB9-C14D613C24BF}"/>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84352785-FCB6-ABFC-D87E-F0D3B16638D4}"/>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9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9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9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9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99"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dirty="0"/>
          </a:p>
        </p:txBody>
      </p:sp>
      <p:pic>
        <p:nvPicPr>
          <p:cNvPr id="100" name="Picture 10" descr="Picture 10"/>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01"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dirty="0"/>
          </a:p>
        </p:txBody>
      </p:sp>
      <p:sp>
        <p:nvSpPr>
          <p:cNvPr id="102" name="Title Text"/>
          <p:cNvSpPr txBox="1">
            <a:spLocks noGrp="1"/>
          </p:cNvSpPr>
          <p:nvPr>
            <p:ph type="title"/>
          </p:nvPr>
        </p:nvSpPr>
        <p:spPr>
          <a:xfrm>
            <a:off x="282043" y="0"/>
            <a:ext cx="3264195" cy="1932377"/>
          </a:xfrm>
          <a:prstGeom prst="rect">
            <a:avLst/>
          </a:prstGeom>
        </p:spPr>
        <p:txBody>
          <a:bodyPr/>
          <a:lstStyle/>
          <a:p>
            <a:r>
              <a:t>Title Text</a:t>
            </a:r>
          </a:p>
        </p:txBody>
      </p:sp>
      <p:sp>
        <p:nvSpPr>
          <p:cNvPr id="103"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04" name="Rounded Rectangle 8"/>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dirty="0"/>
          </a:p>
        </p:txBody>
      </p:sp>
      <p:sp>
        <p:nvSpPr>
          <p:cNvPr id="107"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
        <p:nvSpPr>
          <p:cNvPr id="2" name="TextBox 7">
            <a:extLst>
              <a:ext uri="{FF2B5EF4-FFF2-40B4-BE49-F238E27FC236}">
                <a16:creationId xmlns:a16="http://schemas.microsoft.com/office/drawing/2014/main" id="{5ECB7DB9-2CF8-3FC6-E987-9F6F9E39872A}"/>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A840F95C-1C5B-7E24-E47E-1B81E9497A82}"/>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35CCE4D6-5D93-503B-0FFF-73962E6E2817}"/>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1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1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1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1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1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dirty="0"/>
          </a:p>
        </p:txBody>
      </p:sp>
      <p:pic>
        <p:nvPicPr>
          <p:cNvPr id="11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20" name="Rounded Rectangle 4"/>
          <p:cNvSpPr/>
          <p:nvPr/>
        </p:nvSpPr>
        <p:spPr>
          <a:xfrm flipV="1">
            <a:off x="389002" y="1340767"/>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dirty="0"/>
          </a:p>
        </p:txBody>
      </p:sp>
      <p:sp>
        <p:nvSpPr>
          <p:cNvPr id="121" name="TextBox 5"/>
          <p:cNvSpPr txBox="1"/>
          <p:nvPr/>
        </p:nvSpPr>
        <p:spPr>
          <a:xfrm>
            <a:off x="403462" y="668220"/>
            <a:ext cx="2803027"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dirty="0"/>
              <a:t>Key messages</a:t>
            </a:r>
          </a:p>
        </p:txBody>
      </p:sp>
      <p:sp>
        <p:nvSpPr>
          <p:cNvPr id="12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dirty="0"/>
          </a:p>
        </p:txBody>
      </p:sp>
      <p:sp>
        <p:nvSpPr>
          <p:cNvPr id="123"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2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27"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
        <p:nvSpPr>
          <p:cNvPr id="2" name="TextBox 7">
            <a:extLst>
              <a:ext uri="{FF2B5EF4-FFF2-40B4-BE49-F238E27FC236}">
                <a16:creationId xmlns:a16="http://schemas.microsoft.com/office/drawing/2014/main" id="{7BBF0668-5CAA-F92C-A458-F3014242A383}"/>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8ED6164B-335D-32AD-4121-6D0641E091A8}"/>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9017B1A4-AC5E-B38E-EE70-7E26E1DC2C5F}"/>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13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3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3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3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3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dirty="0"/>
          </a:p>
        </p:txBody>
      </p:sp>
      <p:pic>
        <p:nvPicPr>
          <p:cNvPr id="13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40" name="Rounded Rectangle 4"/>
          <p:cNvSpPr/>
          <p:nvPr/>
        </p:nvSpPr>
        <p:spPr>
          <a:xfrm flipV="1">
            <a:off x="389002" y="1779939"/>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dirty="0"/>
          </a:p>
        </p:txBody>
      </p:sp>
      <p:sp>
        <p:nvSpPr>
          <p:cNvPr id="141" name="TextBox 5"/>
          <p:cNvSpPr txBox="1"/>
          <p:nvPr/>
        </p:nvSpPr>
        <p:spPr>
          <a:xfrm>
            <a:off x="403462" y="668220"/>
            <a:ext cx="2803027"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dirty="0"/>
              <a:t>References and guidelines</a:t>
            </a:r>
          </a:p>
        </p:txBody>
      </p:sp>
      <p:sp>
        <p:nvSpPr>
          <p:cNvPr id="14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dirty="0"/>
          </a:p>
        </p:txBody>
      </p:sp>
      <p:sp>
        <p:nvSpPr>
          <p:cNvPr id="143"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4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47"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
        <p:nvSpPr>
          <p:cNvPr id="2" name="TextBox 7">
            <a:extLst>
              <a:ext uri="{FF2B5EF4-FFF2-40B4-BE49-F238E27FC236}">
                <a16:creationId xmlns:a16="http://schemas.microsoft.com/office/drawing/2014/main" id="{61A36CF9-4193-6DFF-0BFB-EFC237765412}"/>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169D1AB2-6D23-599C-8430-249BE74C8BBC}"/>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63CD4C06-2934-3583-75C5-8C0842799404}"/>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5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5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5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5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5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dirty="0"/>
          </a:p>
        </p:txBody>
      </p:sp>
      <p:pic>
        <p:nvPicPr>
          <p:cNvPr id="15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60" name="Rounded Rectangle 4"/>
          <p:cNvSpPr/>
          <p:nvPr/>
        </p:nvSpPr>
        <p:spPr>
          <a:xfrm flipV="1">
            <a:off x="388998" y="2237881"/>
            <a:ext cx="2029082" cy="8622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dirty="0"/>
          </a:p>
        </p:txBody>
      </p:sp>
      <p:sp>
        <p:nvSpPr>
          <p:cNvPr id="161"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62" name="TextBox 6"/>
          <p:cNvSpPr txBox="1"/>
          <p:nvPr/>
        </p:nvSpPr>
        <p:spPr>
          <a:xfrm>
            <a:off x="403462" y="668220"/>
            <a:ext cx="2803027" cy="1615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dirty="0"/>
              <a:t>Additional learning resources</a:t>
            </a:r>
          </a:p>
        </p:txBody>
      </p:sp>
      <p:sp>
        <p:nvSpPr>
          <p:cNvPr id="16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dirty="0"/>
          </a:p>
        </p:txBody>
      </p:sp>
      <p:sp>
        <p:nvSpPr>
          <p:cNvPr id="16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67"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
        <p:nvSpPr>
          <p:cNvPr id="2" name="TextBox 7">
            <a:extLst>
              <a:ext uri="{FF2B5EF4-FFF2-40B4-BE49-F238E27FC236}">
                <a16:creationId xmlns:a16="http://schemas.microsoft.com/office/drawing/2014/main" id="{6930CE5A-559F-7FD3-3ACF-9A3EA4A3E6C1}"/>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5444F996-A98C-6762-BD29-D4617A8B69F7}"/>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39C2E505-CEE1-7049-411B-1E95A682F968}"/>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7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7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7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7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7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dirty="0"/>
          </a:p>
        </p:txBody>
      </p:sp>
      <p:pic>
        <p:nvPicPr>
          <p:cNvPr id="17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80"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dirty="0"/>
          </a:p>
        </p:txBody>
      </p:sp>
      <p:sp>
        <p:nvSpPr>
          <p:cNvPr id="181" name="Title Text"/>
          <p:cNvSpPr txBox="1">
            <a:spLocks noGrp="1"/>
          </p:cNvSpPr>
          <p:nvPr>
            <p:ph type="title"/>
          </p:nvPr>
        </p:nvSpPr>
        <p:spPr>
          <a:xfrm>
            <a:off x="318329" y="4440623"/>
            <a:ext cx="3572955"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82" name="TextBox 6"/>
          <p:cNvSpPr txBox="1"/>
          <p:nvPr/>
        </p:nvSpPr>
        <p:spPr>
          <a:xfrm>
            <a:off x="403462" y="668217"/>
            <a:ext cx="229402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dirty="0"/>
              <a:t>Questions?</a:t>
            </a:r>
          </a:p>
        </p:txBody>
      </p:sp>
      <p:sp>
        <p:nvSpPr>
          <p:cNvPr id="18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dirty="0"/>
          </a:p>
        </p:txBody>
      </p:sp>
      <p:sp>
        <p:nvSpPr>
          <p:cNvPr id="18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87"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
        <p:nvSpPr>
          <p:cNvPr id="2" name="TextBox 7">
            <a:extLst>
              <a:ext uri="{FF2B5EF4-FFF2-40B4-BE49-F238E27FC236}">
                <a16:creationId xmlns:a16="http://schemas.microsoft.com/office/drawing/2014/main" id="{41181185-B9A4-4A3A-728D-39FEF27B86C4}"/>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9FD5A555-C230-FAC8-64CE-6C9867DD1E8C}"/>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A05294D4-1104-5C4F-5965-5675DE4EF84A}"/>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2.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descr="Picture 2"/>
          <p:cNvPicPr>
            <a:picLocks noChangeAspect="1"/>
          </p:cNvPicPr>
          <p:nvPr/>
        </p:nvPicPr>
        <p:blipFill>
          <a:blip r:embed="rId31"/>
          <a:stretch>
            <a:fillRect/>
          </a:stretch>
        </p:blipFill>
        <p:spPr>
          <a:xfrm>
            <a:off x="11189974" y="118168"/>
            <a:ext cx="866715" cy="895041"/>
          </a:xfrm>
          <a:prstGeom prst="rect">
            <a:avLst/>
          </a:prstGeom>
          <a:ln w="12700">
            <a:miter lim="400000"/>
          </a:ln>
        </p:spPr>
      </p:pic>
      <p:pic>
        <p:nvPicPr>
          <p:cNvPr id="3" name="Picture 2" descr="Picture 2"/>
          <p:cNvPicPr>
            <a:picLocks noChangeAspect="1"/>
          </p:cNvPicPr>
          <p:nvPr/>
        </p:nvPicPr>
        <p:blipFill>
          <a:blip r:embed="rId32"/>
          <a:stretch>
            <a:fillRect/>
          </a:stretch>
        </p:blipFill>
        <p:spPr>
          <a:xfrm>
            <a:off x="74342" y="6310302"/>
            <a:ext cx="1548719" cy="474296"/>
          </a:xfrm>
          <a:prstGeom prst="rect">
            <a:avLst/>
          </a:prstGeom>
          <a:ln w="12700">
            <a:miter lim="400000"/>
          </a:ln>
        </p:spPr>
      </p:pic>
      <p:pic>
        <p:nvPicPr>
          <p:cNvPr id="4" name="Picture 4" descr="Picture 4"/>
          <p:cNvPicPr>
            <a:picLocks noChangeAspect="1"/>
          </p:cNvPicPr>
          <p:nvPr/>
        </p:nvPicPr>
        <p:blipFill>
          <a:blip r:embed="rId31"/>
          <a:stretch>
            <a:fillRect/>
          </a:stretch>
        </p:blipFill>
        <p:spPr>
          <a:xfrm>
            <a:off x="11189971" y="118168"/>
            <a:ext cx="866715" cy="895041"/>
          </a:xfrm>
          <a:prstGeom prst="rect">
            <a:avLst/>
          </a:prstGeom>
          <a:ln w="12700">
            <a:miter lim="400000"/>
          </a:ln>
        </p:spPr>
      </p:pic>
      <p:pic>
        <p:nvPicPr>
          <p:cNvPr id="5" name="Picture 2" descr="Picture 2"/>
          <p:cNvPicPr>
            <a:picLocks noChangeAspect="1"/>
          </p:cNvPicPr>
          <p:nvPr/>
        </p:nvPicPr>
        <p:blipFill>
          <a:blip r:embed="rId32"/>
          <a:stretch>
            <a:fillRect/>
          </a:stretch>
        </p:blipFill>
        <p:spPr>
          <a:xfrm>
            <a:off x="74342" y="6310295"/>
            <a:ext cx="1548719" cy="474296"/>
          </a:xfrm>
          <a:prstGeom prst="rect">
            <a:avLst/>
          </a:prstGeom>
          <a:ln w="12700">
            <a:miter lim="400000"/>
          </a:ln>
        </p:spPr>
      </p:pic>
      <p:sp>
        <p:nvSpPr>
          <p:cNvPr id="6"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dirty="0"/>
          </a:p>
        </p:txBody>
      </p:sp>
      <p:pic>
        <p:nvPicPr>
          <p:cNvPr id="7" name="Picture 9" descr="Picture 9"/>
          <p:cNvPicPr>
            <a:picLocks noChangeAspect="1"/>
          </p:cNvPicPr>
          <p:nvPr/>
        </p:nvPicPr>
        <p:blipFill>
          <a:blip r:embed="rId33"/>
          <a:stretch>
            <a:fillRect/>
          </a:stretch>
        </p:blipFill>
        <p:spPr>
          <a:xfrm>
            <a:off x="-9625" y="-76485"/>
            <a:ext cx="12223381" cy="5582136"/>
          </a:xfrm>
          <a:prstGeom prst="rect">
            <a:avLst/>
          </a:prstGeom>
          <a:ln w="12700">
            <a:miter lim="400000"/>
          </a:ln>
        </p:spPr>
      </p:pic>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dirty="0"/>
          </a:p>
        </p:txBody>
      </p:sp>
      <p:sp>
        <p:nvSpPr>
          <p:cNvPr id="9" name="TextBox 5"/>
          <p:cNvSpPr txBox="1"/>
          <p:nvPr/>
        </p:nvSpPr>
        <p:spPr>
          <a:xfrm>
            <a:off x="4400182" y="2325453"/>
            <a:ext cx="3721503" cy="789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dirty="0"/>
              <a:t>Thank you</a:t>
            </a:r>
          </a:p>
        </p:txBody>
      </p:sp>
      <p:pic>
        <p:nvPicPr>
          <p:cNvPr id="10" name="Picture 6" descr="Picture 6"/>
          <p:cNvPicPr>
            <a:picLocks noChangeAspect="1"/>
          </p:cNvPicPr>
          <p:nvPr/>
        </p:nvPicPr>
        <p:blipFill>
          <a:blip r:embed="rId34"/>
          <a:stretch>
            <a:fillRect/>
          </a:stretch>
        </p:blipFill>
        <p:spPr>
          <a:xfrm>
            <a:off x="11358371" y="138176"/>
            <a:ext cx="685801" cy="711201"/>
          </a:xfrm>
          <a:prstGeom prst="rect">
            <a:avLst/>
          </a:prstGeom>
          <a:ln w="12700">
            <a:miter lim="400000"/>
          </a:ln>
        </p:spPr>
      </p:pic>
      <p:sp>
        <p:nvSpPr>
          <p:cNvPr id="13"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14"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5" name="Slide Number"/>
          <p:cNvSpPr txBox="1">
            <a:spLocks noGrp="1"/>
          </p:cNvSpPr>
          <p:nvPr>
            <p:ph type="sldNum" sz="quarter" idx="2"/>
          </p:nvPr>
        </p:nvSpPr>
        <p:spPr>
          <a:xfrm>
            <a:off x="11480800" y="6330332"/>
            <a:ext cx="280874" cy="320041"/>
          </a:xfrm>
          <a:prstGeom prst="rect">
            <a:avLst/>
          </a:prstGeom>
          <a:ln w="12700">
            <a:miter lim="400000"/>
          </a:ln>
        </p:spPr>
        <p:txBody>
          <a:bodyPr wrap="none" lIns="45719" rIns="45719">
            <a:spAutoFit/>
          </a:bodyPr>
          <a:lstStyle>
            <a:lvl1pPr>
              <a:defRPr sz="1400">
                <a:solidFill>
                  <a:srgbClr val="FFFFFF"/>
                </a:solidFill>
                <a:latin typeface="Source Sans Pro Regular"/>
                <a:ea typeface="Source Sans Pro Regular"/>
                <a:cs typeface="Source Sans Pro Regular"/>
                <a:sym typeface="Source Sans Pro Regular"/>
              </a:defRPr>
            </a:lvl1pPr>
          </a:lstStyle>
          <a:p>
            <a:fld id="{86CB4B4D-7CA3-9044-876B-883B54F8677D}" type="slidenum">
              <a:t>‹#›</a:t>
            </a:fld>
            <a:endParaRPr dirty="0"/>
          </a:p>
        </p:txBody>
      </p:sp>
      <p:sp>
        <p:nvSpPr>
          <p:cNvPr id="16" name="TextBox 7">
            <a:extLst>
              <a:ext uri="{FF2B5EF4-FFF2-40B4-BE49-F238E27FC236}">
                <a16:creationId xmlns:a16="http://schemas.microsoft.com/office/drawing/2014/main" id="{824FEE96-6E9D-7344-C091-B505DB176E91}"/>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7" name="Text Placeholder 6">
            <a:extLst>
              <a:ext uri="{FF2B5EF4-FFF2-40B4-BE49-F238E27FC236}">
                <a16:creationId xmlns:a16="http://schemas.microsoft.com/office/drawing/2014/main" id="{E30ABCF1-FD6F-8654-AEF3-A2F4DC14D1AF}"/>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11" name="Slide Number">
            <a:extLst>
              <a:ext uri="{FF2B5EF4-FFF2-40B4-BE49-F238E27FC236}">
                <a16:creationId xmlns:a16="http://schemas.microsoft.com/office/drawing/2014/main" id="{E947CCBB-7707-7A23-1771-34B896D7E346}"/>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 id="2147483663" r:id="rId14"/>
    <p:sldLayoutId id="2147483664" r:id="rId15"/>
    <p:sldLayoutId id="2147483665" r:id="rId16"/>
    <p:sldLayoutId id="2147483667" r:id="rId17"/>
    <p:sldLayoutId id="2147483668" r:id="rId18"/>
    <p:sldLayoutId id="2147483669" r:id="rId19"/>
    <p:sldLayoutId id="2147483670" r:id="rId20"/>
    <p:sldLayoutId id="2147483671" r:id="rId21"/>
    <p:sldLayoutId id="2147483672" r:id="rId22"/>
    <p:sldLayoutId id="2147483675" r:id="rId23"/>
    <p:sldLayoutId id="2147483676" r:id="rId24"/>
    <p:sldLayoutId id="2147483677" r:id="rId25"/>
    <p:sldLayoutId id="2147483679" r:id="rId26"/>
    <p:sldLayoutId id="2147483680" r:id="rId27"/>
    <p:sldLayoutId id="2147483775" r:id="rId28"/>
    <p:sldLayoutId id="2147483776" r:id="rId29"/>
  </p:sldLayoutIdLst>
  <p:transition spd="med"/>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5.xm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16.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5.xml"/><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emf"/><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2.xml"/><Relationship Id="rId4" Type="http://schemas.openxmlformats.org/officeDocument/2006/relationships/hyperlink" Target="mailto:ihrhrt@who.int"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hyperlink" Target="https://www.cdc.gov/globalhealth/healthprotection/errb/pdf/RRTManagementGuidance-508.pdf" TargetMode="Externa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0" name="Slide Number Placeholder 5"/>
          <p:cNvSpPr txBox="1">
            <a:spLocks noGrp="1"/>
          </p:cNvSpPr>
          <p:nvPr>
            <p:ph type="sldNum" sz="quarter" idx="2"/>
          </p:nvPr>
        </p:nvSpPr>
        <p:spPr>
          <a:xfrm>
            <a:off x="11480800" y="6330332"/>
            <a:ext cx="192508" cy="3200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1</a:t>
            </a:fld>
            <a:endParaRPr dirty="0"/>
          </a:p>
        </p:txBody>
      </p:sp>
      <p:sp>
        <p:nvSpPr>
          <p:cNvPr id="561" name="Title 2"/>
          <p:cNvSpPr txBox="1">
            <a:spLocks noGrp="1"/>
          </p:cNvSpPr>
          <p:nvPr>
            <p:ph type="title"/>
          </p:nvPr>
        </p:nvSpPr>
        <p:spPr>
          <a:xfrm>
            <a:off x="514203" y="1587568"/>
            <a:ext cx="4928649" cy="2410276"/>
          </a:xfrm>
          <a:prstGeom prst="rect">
            <a:avLst/>
          </a:prstGeom>
        </p:spPr>
        <p:txBody>
          <a:bodyPr lIns="45719" tIns="45720" rIns="45719" bIns="45720" anchor="ctr">
            <a:normAutofit/>
          </a:bodyPr>
          <a:lstStyle/>
          <a:p>
            <a:r>
              <a:rPr b="1" dirty="0"/>
              <a:t>Rapid Response Teams </a:t>
            </a:r>
            <a:br>
              <a:rPr b="1" dirty="0"/>
            </a:br>
            <a:r>
              <a:rPr b="1" dirty="0"/>
              <a:t>Training of Trainers</a:t>
            </a:r>
            <a:endParaRPr lang="en-US" b="1" dirty="0"/>
          </a:p>
        </p:txBody>
      </p:sp>
      <p:sp>
        <p:nvSpPr>
          <p:cNvPr id="562" name="Subtitle 2"/>
          <p:cNvSpPr txBox="1"/>
          <p:nvPr/>
        </p:nvSpPr>
        <p:spPr>
          <a:xfrm>
            <a:off x="4220698" y="3701585"/>
            <a:ext cx="8900160" cy="21185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lgn="ctr">
              <a:spcBef>
                <a:spcPts val="700"/>
              </a:spcBef>
              <a:defRPr sz="3200">
                <a:solidFill>
                  <a:srgbClr val="002060"/>
                </a:solidFill>
                <a:latin typeface="Source Sans Pro Bold"/>
                <a:ea typeface="Source Sans Pro Bold"/>
                <a:cs typeface="Source Sans Pro Bold"/>
                <a:sym typeface="Source Sans Pro Bold"/>
              </a:defRPr>
            </a:lvl1pPr>
          </a:lstStyle>
          <a:p>
            <a:r>
              <a:rPr lang="en-US" sz="4400" b="1" dirty="0"/>
              <a:t>Module 1</a:t>
            </a:r>
          </a:p>
          <a:p>
            <a:r>
              <a:rPr lang="en-US" sz="4400" b="1" dirty="0"/>
              <a:t>RRTs in context</a:t>
            </a:r>
          </a:p>
          <a:p>
            <a:endParaRPr lang="en-US" b="1" dirty="0">
              <a:highlight>
                <a:srgbClr val="FFFF00"/>
              </a:highlight>
            </a:endParaRPr>
          </a:p>
        </p:txBody>
      </p:sp>
      <p:sp>
        <p:nvSpPr>
          <p:cNvPr id="564" name="TextBox 3"/>
          <p:cNvSpPr txBox="1"/>
          <p:nvPr/>
        </p:nvSpPr>
        <p:spPr>
          <a:xfrm>
            <a:off x="431254" y="656240"/>
            <a:ext cx="1514476" cy="646331"/>
          </a:xfrm>
          <a:prstGeom prst="rect">
            <a:avLst/>
          </a:prstGeom>
          <a:solidFill>
            <a:srgbClr val="FFFF00"/>
          </a:solidFill>
          <a:ln>
            <a:solidFill>
              <a:srgbClr val="FFFFFF"/>
            </a:solidFill>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defRPr>
                <a:latin typeface="Source Sans Pro Regular"/>
                <a:ea typeface="Source Sans Pro Regular"/>
                <a:cs typeface="Source Sans Pro Regular"/>
                <a:sym typeface="Source Sans Pro Regular"/>
              </a:defRPr>
            </a:lvl1pPr>
          </a:lstStyle>
          <a:p>
            <a:r>
              <a:rPr dirty="0">
                <a:highlight>
                  <a:srgbClr val="FFFF00"/>
                </a:highlight>
              </a:rPr>
              <a:t>Country logo/flag</a:t>
            </a:r>
            <a:endParaRPr lang="en-US" dirty="0">
              <a:highlight>
                <a:srgbClr val="FFFF00"/>
              </a:highlight>
            </a:endParaRPr>
          </a:p>
        </p:txBody>
      </p:sp>
      <p:sp>
        <p:nvSpPr>
          <p:cNvPr id="565" name="TextBox 7"/>
          <p:cNvSpPr txBox="1"/>
          <p:nvPr/>
        </p:nvSpPr>
        <p:spPr>
          <a:xfrm>
            <a:off x="514350" y="4160585"/>
            <a:ext cx="2333564" cy="3200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400">
                <a:solidFill>
                  <a:srgbClr val="FFFFFF"/>
                </a:solidFill>
                <a:latin typeface="Source Sans Pro Regular"/>
                <a:ea typeface="Source Sans Pro Regular"/>
                <a:cs typeface="Source Sans Pro Regular"/>
                <a:sym typeface="Source Sans Pro Regular"/>
              </a:defRPr>
            </a:lvl1pPr>
          </a:lstStyle>
          <a:p>
            <a:r>
              <a:rPr dirty="0"/>
              <a:t>Speaker name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7" name="Content Placeholder 2"/>
          <p:cNvSpPr txBox="1">
            <a:spLocks noGrp="1"/>
          </p:cNvSpPr>
          <p:nvPr>
            <p:ph type="body" sz="half" idx="1"/>
          </p:nvPr>
        </p:nvSpPr>
        <p:spPr>
          <a:xfrm>
            <a:off x="900000" y="2366455"/>
            <a:ext cx="6191172" cy="4188650"/>
          </a:xfrm>
          <a:prstGeom prst="rect">
            <a:avLst/>
          </a:prstGeom>
        </p:spPr>
        <p:txBody>
          <a:bodyPr lIns="0" tIns="0" rIns="0" bIns="0" anchor="t">
            <a:normAutofit/>
          </a:bodyPr>
          <a:lstStyle/>
          <a:p>
            <a:pPr marL="0" lvl="1" indent="135255">
              <a:spcBef>
                <a:spcPts val="100"/>
              </a:spcBef>
              <a:buSzTx/>
              <a:buNone/>
            </a:pPr>
            <a:r>
              <a:rPr sz="2600" b="1" dirty="0">
                <a:solidFill>
                  <a:srgbClr val="65A000"/>
                </a:solidFill>
                <a:latin typeface="Source Sans Pro Bold"/>
              </a:rPr>
              <a:t>An RRT is:</a:t>
            </a:r>
            <a:endParaRPr lang="en-US" sz="2600" b="1" strike="sngStrike" dirty="0">
              <a:solidFill>
                <a:srgbClr val="65A000"/>
              </a:solidFill>
              <a:latin typeface="Source Sans Pro Bold"/>
            </a:endParaRPr>
          </a:p>
          <a:p>
            <a:pPr marL="478790" lvl="1" indent="-342900">
              <a:lnSpc>
                <a:spcPct val="100000"/>
              </a:lnSpc>
              <a:buClr>
                <a:schemeClr val="accent3"/>
              </a:buClr>
              <a:buFont typeface="Arial"/>
            </a:pPr>
            <a:r>
              <a:rPr dirty="0"/>
              <a:t>Multidisciplinary or even multisectoral team</a:t>
            </a:r>
            <a:endParaRPr strike="sngStrike" dirty="0"/>
          </a:p>
          <a:p>
            <a:pPr marL="478790" lvl="1" indent="-342900">
              <a:lnSpc>
                <a:spcPct val="100000"/>
              </a:lnSpc>
              <a:buClr>
                <a:schemeClr val="accent3"/>
              </a:buClr>
              <a:buFont typeface="Arial"/>
            </a:pPr>
            <a:r>
              <a:rPr dirty="0"/>
              <a:t>Adequately and regularly trained</a:t>
            </a:r>
          </a:p>
          <a:p>
            <a:pPr marL="478790" lvl="1" indent="-342900">
              <a:lnSpc>
                <a:spcPct val="100000"/>
              </a:lnSpc>
              <a:buClr>
                <a:schemeClr val="accent3"/>
              </a:buClr>
              <a:buFont typeface="Arial"/>
            </a:pPr>
            <a:r>
              <a:rPr dirty="0"/>
              <a:t>Rapidly mobilizable as part or in coordination with the public health emergency management structure.</a:t>
            </a:r>
          </a:p>
        </p:txBody>
      </p:sp>
      <p:sp>
        <p:nvSpPr>
          <p:cNvPr id="709" name="Title 1"/>
          <p:cNvSpPr txBox="1">
            <a:spLocks noGrp="1"/>
          </p:cNvSpPr>
          <p:nvPr>
            <p:ph type="title" idx="4294967295"/>
          </p:nvPr>
        </p:nvSpPr>
        <p:spPr>
          <a:xfrm>
            <a:off x="199748" y="97138"/>
            <a:ext cx="8229601" cy="522978"/>
          </a:xfrm>
          <a:prstGeom prst="rect">
            <a:avLst/>
          </a:prstGeom>
        </p:spPr>
        <p:txBody>
          <a:bodyPr lIns="45719" tIns="45720" rIns="45719" bIns="45720" anchor="t">
            <a:noAutofit/>
          </a:bodyPr>
          <a:lstStyle/>
          <a:p>
            <a:pPr defTabSz="115728"/>
            <a:r>
              <a:rPr b="1" dirty="0"/>
              <a:t>Characteristics of an RRT</a:t>
            </a:r>
            <a:br>
              <a:rPr b="1" dirty="0"/>
            </a:br>
            <a:endParaRPr lang="en-US" b="1" dirty="0"/>
          </a:p>
        </p:txBody>
      </p:sp>
      <p:pic>
        <p:nvPicPr>
          <p:cNvPr id="710" name="Picture 2" descr="Picture 2"/>
          <p:cNvPicPr>
            <a:picLocks noChangeAspect="1"/>
          </p:cNvPicPr>
          <p:nvPr/>
        </p:nvPicPr>
        <p:blipFill>
          <a:blip r:embed="rId3"/>
          <a:stretch>
            <a:fillRect/>
          </a:stretch>
        </p:blipFill>
        <p:spPr>
          <a:xfrm>
            <a:off x="7673546" y="2319975"/>
            <a:ext cx="2916325" cy="2218050"/>
          </a:xfrm>
          <a:prstGeom prst="rect">
            <a:avLst/>
          </a:prstGeom>
          <a:ln w="12700">
            <a:miter lim="400000"/>
          </a:ln>
        </p:spPr>
      </p:pic>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4" name="Picture 3" descr="Picture 3"/>
          <p:cNvPicPr>
            <a:picLocks noChangeAspect="1"/>
          </p:cNvPicPr>
          <p:nvPr/>
        </p:nvPicPr>
        <p:blipFill>
          <a:blip r:embed="rId3"/>
          <a:stretch>
            <a:fillRect/>
          </a:stretch>
        </p:blipFill>
        <p:spPr>
          <a:xfrm>
            <a:off x="0" y="0"/>
            <a:ext cx="5074419" cy="653143"/>
          </a:xfrm>
          <a:prstGeom prst="rect">
            <a:avLst/>
          </a:prstGeom>
          <a:ln w="12700">
            <a:miter lim="400000"/>
          </a:ln>
        </p:spPr>
      </p:pic>
      <p:sp>
        <p:nvSpPr>
          <p:cNvPr id="715" name="Content Placeholder 2"/>
          <p:cNvSpPr txBox="1">
            <a:spLocks noGrp="1"/>
          </p:cNvSpPr>
          <p:nvPr>
            <p:ph type="body" idx="1"/>
          </p:nvPr>
        </p:nvSpPr>
        <p:spPr>
          <a:xfrm>
            <a:off x="900000" y="1188000"/>
            <a:ext cx="9933904" cy="4639732"/>
          </a:xfrm>
          <a:prstGeom prst="rect">
            <a:avLst/>
          </a:prstGeom>
        </p:spPr>
        <p:txBody>
          <a:bodyPr>
            <a:noAutofit/>
          </a:bodyPr>
          <a:lstStyle/>
          <a:p>
            <a:pPr marL="342900" indent="-342900" defTabSz="286426">
              <a:spcBef>
                <a:spcPts val="200"/>
              </a:spcBef>
              <a:spcAft>
                <a:spcPts val="1200"/>
              </a:spcAft>
              <a:buClr>
                <a:srgbClr val="65A000"/>
              </a:buClr>
              <a:buFont typeface="Arial" panose="020B0604020202020204" pitchFamily="34" charset="0"/>
              <a:buChar char="•"/>
              <a:defRPr sz="2376"/>
            </a:pPr>
            <a:r>
              <a:rPr dirty="0"/>
              <a:t>Investigate alerts, rumors and media reports on outbreaks and other public health emergencies</a:t>
            </a:r>
          </a:p>
          <a:p>
            <a:pPr marL="342900" indent="-342900" defTabSz="286426">
              <a:spcBef>
                <a:spcPts val="200"/>
              </a:spcBef>
              <a:spcAft>
                <a:spcPts val="1200"/>
              </a:spcAft>
              <a:buClr>
                <a:srgbClr val="65A000"/>
              </a:buClr>
              <a:buFont typeface="Arial" panose="020B0604020202020204" pitchFamily="34" charset="0"/>
              <a:buChar char="•"/>
              <a:defRPr sz="2376"/>
            </a:pPr>
            <a:r>
              <a:rPr dirty="0"/>
              <a:t>Propose field investigation strategies and methods</a:t>
            </a:r>
          </a:p>
          <a:p>
            <a:pPr marL="342900" indent="-342900" defTabSz="286426">
              <a:spcBef>
                <a:spcPts val="200"/>
              </a:spcBef>
              <a:spcAft>
                <a:spcPts val="1200"/>
              </a:spcAft>
              <a:buClr>
                <a:srgbClr val="65A000"/>
              </a:buClr>
              <a:buFont typeface="Arial" panose="020B0604020202020204" pitchFamily="34" charset="0"/>
              <a:buChar char="•"/>
              <a:defRPr sz="2376"/>
            </a:pPr>
            <a:r>
              <a:rPr dirty="0"/>
              <a:t>Conduct control measures and interventions</a:t>
            </a:r>
          </a:p>
          <a:p>
            <a:pPr marL="342900" indent="-342900" defTabSz="286426">
              <a:spcBef>
                <a:spcPts val="200"/>
              </a:spcBef>
              <a:spcAft>
                <a:spcPts val="1200"/>
              </a:spcAft>
              <a:buClr>
                <a:srgbClr val="65A000"/>
              </a:buClr>
              <a:buFont typeface="Arial" panose="020B0604020202020204" pitchFamily="34" charset="0"/>
              <a:buChar char="•"/>
              <a:defRPr sz="2376"/>
            </a:pPr>
            <a:r>
              <a:rPr dirty="0"/>
              <a:t>Carry out risk communication activities</a:t>
            </a:r>
          </a:p>
          <a:p>
            <a:pPr marL="342900" indent="-342900" defTabSz="286426">
              <a:spcBef>
                <a:spcPts val="200"/>
              </a:spcBef>
              <a:spcAft>
                <a:spcPts val="1200"/>
              </a:spcAft>
              <a:buClr>
                <a:srgbClr val="65A000"/>
              </a:buClr>
              <a:buFont typeface="Arial" panose="020B0604020202020204" pitchFamily="34" charset="0"/>
              <a:buChar char="•"/>
              <a:defRPr sz="2376"/>
            </a:pPr>
            <a:r>
              <a:rPr dirty="0"/>
              <a:t>Coordinate response activities in collaboration with public health authorities, communities, and other stakeholders</a:t>
            </a:r>
          </a:p>
          <a:p>
            <a:pPr marL="342900" indent="-342900" defTabSz="286426">
              <a:spcBef>
                <a:spcPts val="200"/>
              </a:spcBef>
              <a:spcAft>
                <a:spcPts val="1200"/>
              </a:spcAft>
              <a:buClr>
                <a:srgbClr val="65A000"/>
              </a:buClr>
              <a:buFont typeface="Arial" panose="020B0604020202020204" pitchFamily="34" charset="0"/>
              <a:buChar char="•"/>
              <a:defRPr sz="2376"/>
            </a:pPr>
            <a:r>
              <a:rPr dirty="0"/>
              <a:t>Support training and capacity building</a:t>
            </a:r>
          </a:p>
          <a:p>
            <a:pPr marL="342900" indent="-342900" defTabSz="286426">
              <a:spcBef>
                <a:spcPts val="200"/>
              </a:spcBef>
              <a:spcAft>
                <a:spcPts val="1200"/>
              </a:spcAft>
              <a:buClr>
                <a:srgbClr val="65A000"/>
              </a:buClr>
              <a:buFont typeface="Arial" panose="020B0604020202020204" pitchFamily="34" charset="0"/>
              <a:buChar char="•"/>
              <a:defRPr sz="2376"/>
            </a:pPr>
            <a:r>
              <a:rPr dirty="0"/>
              <a:t>Contribute to assessing the response</a:t>
            </a:r>
          </a:p>
          <a:p>
            <a:pPr marL="342900" indent="-342900" defTabSz="286426">
              <a:spcBef>
                <a:spcPts val="200"/>
              </a:spcBef>
              <a:spcAft>
                <a:spcPts val="1200"/>
              </a:spcAft>
              <a:buClr>
                <a:srgbClr val="65A000"/>
              </a:buClr>
              <a:buFont typeface="Arial" panose="020B0604020202020204" pitchFamily="34" charset="0"/>
              <a:buChar char="•"/>
              <a:defRPr sz="2376"/>
            </a:pPr>
            <a:r>
              <a:rPr dirty="0"/>
              <a:t>Develop brief periodic situation reports and detailed investigation reports</a:t>
            </a:r>
          </a:p>
        </p:txBody>
      </p:sp>
      <p:sp>
        <p:nvSpPr>
          <p:cNvPr id="2" name="Title 1">
            <a:extLst>
              <a:ext uri="{FF2B5EF4-FFF2-40B4-BE49-F238E27FC236}">
                <a16:creationId xmlns:a16="http://schemas.microsoft.com/office/drawing/2014/main" id="{84CEEAD7-103C-FC0B-931A-0B9229538141}"/>
              </a:ext>
            </a:extLst>
          </p:cNvPr>
          <p:cNvSpPr txBox="1">
            <a:spLocks/>
          </p:cNvSpPr>
          <p:nvPr/>
        </p:nvSpPr>
        <p:spPr>
          <a:xfrm>
            <a:off x="199748" y="97138"/>
            <a:ext cx="8229601" cy="52297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rmAutofit fontScale="97500"/>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defTabSz="115728" hangingPunct="1"/>
            <a:r>
              <a:rPr lang="hu-HU" sz="3200" b="1" dirty="0" err="1"/>
              <a:t>What</a:t>
            </a:r>
            <a:r>
              <a:rPr lang="hu-HU" sz="3200" b="1" dirty="0"/>
              <a:t> </a:t>
            </a:r>
            <a:r>
              <a:rPr lang="hu-HU" sz="3200" b="1" dirty="0" err="1"/>
              <a:t>do</a:t>
            </a:r>
            <a:r>
              <a:rPr lang="hu-HU" sz="3200" b="1" dirty="0"/>
              <a:t> </a:t>
            </a:r>
            <a:r>
              <a:rPr lang="hu-HU" sz="3200" b="1" dirty="0" err="1"/>
              <a:t>RRTs</a:t>
            </a:r>
            <a:r>
              <a:rPr lang="hu-HU" sz="3200" b="1" dirty="0"/>
              <a:t> </a:t>
            </a:r>
            <a:r>
              <a:rPr lang="hu-HU" sz="3200" b="1" dirty="0" err="1"/>
              <a:t>do</a:t>
            </a:r>
            <a:r>
              <a:rPr lang="hu-HU" sz="3200" b="1" dirty="0"/>
              <a:t>?</a:t>
            </a:r>
            <a:endParaRPr lang="hu-HU" b="1"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7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7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71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71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p:tmAbs val="0"/>
                                  </p:iterate>
                                  <p:childTnLst>
                                    <p:set>
                                      <p:cBhvr>
                                        <p:cTn id="22" fill="hold"/>
                                        <p:tgtEl>
                                          <p:spTgt spid="71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71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iterate>
                                    <p:tmAbs val="0"/>
                                  </p:iterate>
                                  <p:childTnLst>
                                    <p:set>
                                      <p:cBhvr>
                                        <p:cTn id="30" fill="hold"/>
                                        <p:tgtEl>
                                          <p:spTgt spid="715">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iterate>
                                    <p:tmAbs val="0"/>
                                  </p:iterate>
                                  <p:childTnLst>
                                    <p:set>
                                      <p:cBhvr>
                                        <p:cTn id="34" fill="hold"/>
                                        <p:tgtEl>
                                          <p:spTgt spid="71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5" grpId="0" build="p" animBg="1" advAuto="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1" name="Image" descr="Image"/>
          <p:cNvPicPr>
            <a:picLocks noChangeAspect="1"/>
          </p:cNvPicPr>
          <p:nvPr/>
        </p:nvPicPr>
        <p:blipFill>
          <a:blip r:embed="rId3"/>
          <a:srcRect t="43728"/>
          <a:stretch>
            <a:fillRect/>
          </a:stretch>
        </p:blipFill>
        <p:spPr>
          <a:xfrm>
            <a:off x="-2518" y="-3335"/>
            <a:ext cx="7357045" cy="669723"/>
          </a:xfrm>
          <a:prstGeom prst="rect">
            <a:avLst/>
          </a:prstGeom>
          <a:ln w="12700">
            <a:solidFill>
              <a:srgbClr val="DDDDDD"/>
            </a:solidFill>
            <a:miter lim="400000"/>
          </a:ln>
        </p:spPr>
      </p:pic>
      <p:sp>
        <p:nvSpPr>
          <p:cNvPr id="724" name="TextBox 42"/>
          <p:cNvSpPr txBox="1"/>
          <p:nvPr/>
        </p:nvSpPr>
        <p:spPr>
          <a:xfrm>
            <a:off x="1584000" y="3240211"/>
            <a:ext cx="1747904"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defTabSz="411480">
              <a:defRPr sz="2400">
                <a:solidFill>
                  <a:srgbClr val="002060"/>
                </a:solidFill>
                <a:latin typeface="Source Sans Pro Regular"/>
                <a:ea typeface="Source Sans Pro Regular"/>
                <a:cs typeface="Source Sans Pro Regular"/>
                <a:sym typeface="Source Sans Pro Regular"/>
              </a:defRPr>
            </a:lvl1pPr>
          </a:lstStyle>
          <a:p>
            <a:r>
              <a:rPr b="1" dirty="0">
                <a:solidFill>
                  <a:schemeClr val="tx1"/>
                </a:solidFill>
              </a:rPr>
              <a:t>Team Members</a:t>
            </a:r>
          </a:p>
        </p:txBody>
      </p:sp>
      <p:sp>
        <p:nvSpPr>
          <p:cNvPr id="725" name="TextBox 18"/>
          <p:cNvSpPr txBox="1"/>
          <p:nvPr/>
        </p:nvSpPr>
        <p:spPr>
          <a:xfrm>
            <a:off x="6097787" y="1877079"/>
            <a:ext cx="4722612" cy="11772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90" tIns="34290" rIns="34290" bIns="34290">
            <a:spAutoFit/>
          </a:bodyPr>
          <a:lstStyle/>
          <a:p>
            <a:pPr>
              <a:defRPr sz="2400">
                <a:solidFill>
                  <a:srgbClr val="002060"/>
                </a:solidFill>
                <a:latin typeface="Source Sans Pro Bold"/>
                <a:ea typeface="Source Sans Pro Bold"/>
                <a:cs typeface="Source Sans Pro Bold"/>
                <a:sym typeface="Source Sans Pro Bold"/>
              </a:defRPr>
            </a:pPr>
            <a:r>
              <a:rPr b="1" dirty="0">
                <a:solidFill>
                  <a:srgbClr val="65A000"/>
                </a:solidFill>
              </a:rPr>
              <a:t>Field Team Leader</a:t>
            </a:r>
            <a:br>
              <a:rPr lang="hu-HU" b="1" dirty="0">
                <a:solidFill>
                  <a:srgbClr val="65A000"/>
                </a:solidFill>
              </a:rPr>
            </a:br>
            <a:r>
              <a:rPr dirty="0">
                <a:solidFill>
                  <a:schemeClr val="tx1"/>
                </a:solidFill>
                <a:latin typeface="Source Sans Pro Regular"/>
                <a:ea typeface="Source Sans Pro Regular"/>
                <a:cs typeface="Source Sans Pro Regular"/>
                <a:sym typeface="Source Sans Pro Regular"/>
              </a:rPr>
              <a:t>facilitates interactions among team members and external partners.</a:t>
            </a:r>
          </a:p>
        </p:txBody>
      </p:sp>
      <p:sp>
        <p:nvSpPr>
          <p:cNvPr id="726" name="TextBox 5"/>
          <p:cNvSpPr txBox="1"/>
          <p:nvPr/>
        </p:nvSpPr>
        <p:spPr>
          <a:xfrm>
            <a:off x="1440000" y="2052000"/>
            <a:ext cx="2204328"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defTabSz="411480">
              <a:defRPr sz="2400">
                <a:solidFill>
                  <a:srgbClr val="002060"/>
                </a:solidFill>
                <a:latin typeface="Source Sans Pro Regular"/>
                <a:ea typeface="Source Sans Pro Regular"/>
                <a:cs typeface="Source Sans Pro Regular"/>
                <a:sym typeface="Source Sans Pro Regular"/>
              </a:defRPr>
            </a:lvl1pPr>
          </a:lstStyle>
          <a:p>
            <a:r>
              <a:rPr b="1" dirty="0">
                <a:solidFill>
                  <a:schemeClr val="tx1"/>
                </a:solidFill>
              </a:rPr>
              <a:t>Field Team Leader</a:t>
            </a:r>
          </a:p>
        </p:txBody>
      </p:sp>
      <p:sp>
        <p:nvSpPr>
          <p:cNvPr id="727" name="Straight Connector 12"/>
          <p:cNvSpPr/>
          <p:nvPr/>
        </p:nvSpPr>
        <p:spPr>
          <a:xfrm>
            <a:off x="4791432" y="2859250"/>
            <a:ext cx="1" cy="337531"/>
          </a:xfrm>
          <a:prstGeom prst="line">
            <a:avLst/>
          </a:prstGeom>
          <a:ln w="12700">
            <a:solidFill>
              <a:srgbClr val="000000"/>
            </a:solidFill>
            <a:miter/>
          </a:ln>
        </p:spPr>
        <p:txBody>
          <a:bodyPr lIns="45719" rIns="45719"/>
          <a:lstStyle/>
          <a:p>
            <a:endParaRPr dirty="0"/>
          </a:p>
        </p:txBody>
      </p:sp>
      <p:pic>
        <p:nvPicPr>
          <p:cNvPr id="728" name="Content Placeholder 6" descr="Content Placeholder 6"/>
          <p:cNvPicPr>
            <a:picLocks noChangeAspect="1"/>
          </p:cNvPicPr>
          <p:nvPr/>
        </p:nvPicPr>
        <p:blipFill>
          <a:blip r:embed="rId4"/>
          <a:srcRect l="26450" r="26183"/>
          <a:stretch>
            <a:fillRect/>
          </a:stretch>
        </p:blipFill>
        <p:spPr>
          <a:xfrm>
            <a:off x="4622194" y="2109776"/>
            <a:ext cx="335940" cy="675061"/>
          </a:xfrm>
          <a:prstGeom prst="rect">
            <a:avLst/>
          </a:prstGeom>
          <a:ln w="12700">
            <a:miter lim="400000"/>
          </a:ln>
        </p:spPr>
      </p:pic>
      <p:sp>
        <p:nvSpPr>
          <p:cNvPr id="729" name="Straight Connector 37"/>
          <p:cNvSpPr/>
          <p:nvPr/>
        </p:nvSpPr>
        <p:spPr>
          <a:xfrm flipH="1">
            <a:off x="4227611" y="3196363"/>
            <a:ext cx="1125102" cy="1"/>
          </a:xfrm>
          <a:prstGeom prst="line">
            <a:avLst/>
          </a:prstGeom>
          <a:ln w="12700">
            <a:solidFill>
              <a:srgbClr val="000000"/>
            </a:solidFill>
            <a:miter/>
          </a:ln>
        </p:spPr>
        <p:txBody>
          <a:bodyPr lIns="45719" rIns="45719"/>
          <a:lstStyle/>
          <a:p>
            <a:endParaRPr dirty="0"/>
          </a:p>
        </p:txBody>
      </p:sp>
      <p:sp>
        <p:nvSpPr>
          <p:cNvPr id="730" name="Straight Connector 41"/>
          <p:cNvSpPr/>
          <p:nvPr/>
        </p:nvSpPr>
        <p:spPr>
          <a:xfrm>
            <a:off x="4228882" y="3196363"/>
            <a:ext cx="1" cy="337531"/>
          </a:xfrm>
          <a:prstGeom prst="line">
            <a:avLst/>
          </a:prstGeom>
          <a:ln w="12700">
            <a:solidFill>
              <a:srgbClr val="000000"/>
            </a:solidFill>
            <a:miter/>
          </a:ln>
        </p:spPr>
        <p:txBody>
          <a:bodyPr lIns="45719" rIns="45719"/>
          <a:lstStyle/>
          <a:p>
            <a:endParaRPr dirty="0"/>
          </a:p>
        </p:txBody>
      </p:sp>
      <p:sp>
        <p:nvSpPr>
          <p:cNvPr id="731" name="Straight Connector 47"/>
          <p:cNvSpPr/>
          <p:nvPr/>
        </p:nvSpPr>
        <p:spPr>
          <a:xfrm>
            <a:off x="5354781" y="3196363"/>
            <a:ext cx="1" cy="337531"/>
          </a:xfrm>
          <a:prstGeom prst="line">
            <a:avLst/>
          </a:prstGeom>
          <a:ln w="12700">
            <a:solidFill>
              <a:srgbClr val="000000"/>
            </a:solidFill>
            <a:miter/>
          </a:ln>
        </p:spPr>
        <p:txBody>
          <a:bodyPr lIns="45719" rIns="45719"/>
          <a:lstStyle/>
          <a:p>
            <a:endParaRPr dirty="0"/>
          </a:p>
        </p:txBody>
      </p:sp>
      <p:pic>
        <p:nvPicPr>
          <p:cNvPr id="732" name="Content Placeholder 6" descr="Content Placeholder 6"/>
          <p:cNvPicPr>
            <a:picLocks noChangeAspect="1"/>
          </p:cNvPicPr>
          <p:nvPr/>
        </p:nvPicPr>
        <p:blipFill>
          <a:blip r:embed="rId4"/>
          <a:srcRect l="26450" r="26183"/>
          <a:stretch>
            <a:fillRect/>
          </a:stretch>
        </p:blipFill>
        <p:spPr>
          <a:xfrm>
            <a:off x="4059641" y="3550765"/>
            <a:ext cx="335940" cy="675062"/>
          </a:xfrm>
          <a:prstGeom prst="rect">
            <a:avLst/>
          </a:prstGeom>
          <a:ln w="12700">
            <a:miter lim="400000"/>
          </a:ln>
        </p:spPr>
      </p:pic>
      <p:pic>
        <p:nvPicPr>
          <p:cNvPr id="733" name="Content Placeholder 6" descr="Content Placeholder 6"/>
          <p:cNvPicPr>
            <a:picLocks noChangeAspect="1"/>
          </p:cNvPicPr>
          <p:nvPr/>
        </p:nvPicPr>
        <p:blipFill>
          <a:blip r:embed="rId4"/>
          <a:srcRect l="26450" r="26183"/>
          <a:stretch>
            <a:fillRect/>
          </a:stretch>
        </p:blipFill>
        <p:spPr>
          <a:xfrm>
            <a:off x="5184743" y="3550765"/>
            <a:ext cx="335940" cy="675062"/>
          </a:xfrm>
          <a:prstGeom prst="rect">
            <a:avLst/>
          </a:prstGeom>
          <a:ln w="12700">
            <a:miter lim="400000"/>
          </a:ln>
        </p:spPr>
      </p:pic>
      <p:sp>
        <p:nvSpPr>
          <p:cNvPr id="734" name="TextBox 14"/>
          <p:cNvSpPr txBox="1"/>
          <p:nvPr/>
        </p:nvSpPr>
        <p:spPr>
          <a:xfrm>
            <a:off x="6126898" y="2871301"/>
            <a:ext cx="4722607" cy="191590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90" tIns="34290" rIns="34290" bIns="34290">
            <a:noAutofit/>
          </a:bodyPr>
          <a:lstStyle/>
          <a:p>
            <a:pPr>
              <a:defRPr sz="2400">
                <a:solidFill>
                  <a:srgbClr val="002060"/>
                </a:solidFill>
                <a:latin typeface="Source Sans Pro Regular"/>
                <a:ea typeface="Source Sans Pro Regular"/>
                <a:cs typeface="Source Sans Pro Regular"/>
                <a:sym typeface="Source Sans Pro Regular"/>
              </a:defRPr>
            </a:pPr>
            <a:endParaRPr dirty="0">
              <a:solidFill>
                <a:schemeClr val="tx1"/>
              </a:solidFill>
            </a:endParaRPr>
          </a:p>
          <a:p>
            <a:pPr>
              <a:defRPr sz="2400">
                <a:solidFill>
                  <a:srgbClr val="002060"/>
                </a:solidFill>
                <a:latin typeface="Source Sans Pro Bold"/>
                <a:ea typeface="Source Sans Pro Bold"/>
                <a:cs typeface="Source Sans Pro Bold"/>
                <a:sym typeface="Source Sans Pro Bold"/>
              </a:defRPr>
            </a:pPr>
            <a:r>
              <a:rPr b="1" dirty="0">
                <a:solidFill>
                  <a:srgbClr val="65A000"/>
                </a:solidFill>
              </a:rPr>
              <a:t>Team Members </a:t>
            </a:r>
            <a:br>
              <a:rPr lang="hu-HU" b="1" dirty="0">
                <a:solidFill>
                  <a:schemeClr val="tx1"/>
                </a:solidFill>
                <a:latin typeface="Source Sans Pro Regular"/>
                <a:sym typeface="Source Sans Pro Regular"/>
              </a:rPr>
            </a:br>
            <a:r>
              <a:rPr dirty="0">
                <a:solidFill>
                  <a:schemeClr val="tx1"/>
                </a:solidFill>
                <a:latin typeface="Source Sans Pro Regular"/>
                <a:ea typeface="Source Sans Pro Regular"/>
                <a:cs typeface="Source Sans Pro Regular"/>
                <a:sym typeface="Source Sans Pro Regular"/>
              </a:rPr>
              <a:t>various fields of expertise, develop a working knowledge of each other's area of expertise.</a:t>
            </a:r>
          </a:p>
        </p:txBody>
      </p:sp>
      <p:sp>
        <p:nvSpPr>
          <p:cNvPr id="2" name="Title 1">
            <a:extLst>
              <a:ext uri="{FF2B5EF4-FFF2-40B4-BE49-F238E27FC236}">
                <a16:creationId xmlns:a16="http://schemas.microsoft.com/office/drawing/2014/main" id="{D19C461C-CA3A-185A-F31D-765F07E84981}"/>
              </a:ext>
            </a:extLst>
          </p:cNvPr>
          <p:cNvSpPr txBox="1">
            <a:spLocks/>
          </p:cNvSpPr>
          <p:nvPr/>
        </p:nvSpPr>
        <p:spPr>
          <a:xfrm>
            <a:off x="199749" y="97138"/>
            <a:ext cx="6079132" cy="52297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defTabSz="115728" hangingPunct="1"/>
            <a:r>
              <a:rPr lang="en-US" b="1" dirty="0"/>
              <a:t>General</a:t>
            </a:r>
            <a:r>
              <a:rPr lang="en-US" b="1" dirty="0">
                <a:solidFill>
                  <a:srgbClr val="0070C0"/>
                </a:solidFill>
              </a:rPr>
              <a:t> </a:t>
            </a:r>
            <a:r>
              <a:rPr lang="en-US" b="1" dirty="0"/>
              <a:t>Composition of an RRT</a:t>
            </a:r>
            <a:endParaRPr lang="hu-HU" b="1" dirty="0"/>
          </a:p>
        </p:txBody>
      </p:sp>
      <p:sp>
        <p:nvSpPr>
          <p:cNvPr id="3" name="TextBox 1">
            <a:extLst>
              <a:ext uri="{FF2B5EF4-FFF2-40B4-BE49-F238E27FC236}">
                <a16:creationId xmlns:a16="http://schemas.microsoft.com/office/drawing/2014/main" id="{E9991914-93D0-EA1B-25E6-CEFC8223323D}"/>
              </a:ext>
            </a:extLst>
          </p:cNvPr>
          <p:cNvSpPr txBox="1"/>
          <p:nvPr/>
        </p:nvSpPr>
        <p:spPr>
          <a:xfrm>
            <a:off x="720000" y="900000"/>
            <a:ext cx="3594893" cy="5232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20" rIns="45719" bIns="45720" anchor="t">
            <a:spAutoFit/>
          </a:bodyPr>
          <a:lstStyle>
            <a:lvl1pPr>
              <a:defRPr sz="2800">
                <a:solidFill>
                  <a:srgbClr val="C00000"/>
                </a:solidFill>
                <a:latin typeface="Source Sans Pro Bold"/>
                <a:ea typeface="Source Sans Pro Bold"/>
                <a:cs typeface="Source Sans Pro Bold"/>
                <a:sym typeface="Source Sans Pro Bold"/>
              </a:defRPr>
            </a:lvl1pPr>
          </a:lstStyle>
          <a:p>
            <a:r>
              <a:rPr lang="en-US" b="1" dirty="0"/>
              <a:t>An RRT is composed of:</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2" name="TextBox 59"/>
          <p:cNvSpPr txBox="1"/>
          <p:nvPr/>
        </p:nvSpPr>
        <p:spPr>
          <a:xfrm>
            <a:off x="1646071" y="5908200"/>
            <a:ext cx="8899858" cy="369332"/>
          </a:xfrm>
          <a:prstGeom prst="rect">
            <a:avLst/>
          </a:prstGeom>
          <a:solidFill>
            <a:srgbClr val="C00000"/>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ctr">
              <a:defRPr sz="1500">
                <a:solidFill>
                  <a:srgbClr val="FFFFFF"/>
                </a:solidFill>
                <a:latin typeface="Source Sans Pro Regular"/>
                <a:ea typeface="Source Sans Pro Regular"/>
                <a:cs typeface="Source Sans Pro Regular"/>
                <a:sym typeface="Source Sans Pro Regular"/>
              </a:defRPr>
            </a:lvl1pPr>
          </a:lstStyle>
          <a:p>
            <a:r>
              <a:rPr sz="1800" dirty="0"/>
              <a:t>Remember that: experienced team members may be able to fill multiple roles in the team.</a:t>
            </a:r>
          </a:p>
        </p:txBody>
      </p:sp>
      <p:sp>
        <p:nvSpPr>
          <p:cNvPr id="743" name="Rectangle 2"/>
          <p:cNvSpPr txBox="1"/>
          <p:nvPr/>
        </p:nvSpPr>
        <p:spPr>
          <a:xfrm>
            <a:off x="1440000" y="1407400"/>
            <a:ext cx="8663429" cy="4516621"/>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90" tIns="34290" rIns="34290" bIns="34290">
            <a:noAutofit/>
          </a:bodyPr>
          <a:lstStyle/>
          <a:p>
            <a:pPr marL="714375" lvl="1" indent="-257175">
              <a:spcBef>
                <a:spcPts val="300"/>
              </a:spcBef>
              <a:buClr>
                <a:srgbClr val="65A000"/>
              </a:buClr>
              <a:buSzPct val="100000"/>
              <a:buChar char="✓"/>
              <a:defRPr sz="2400">
                <a:latin typeface="Source Sans Pro Regular"/>
                <a:ea typeface="Source Sans Pro Regular"/>
                <a:cs typeface="Source Sans Pro Regular"/>
                <a:sym typeface="Source Sans Pro Regular"/>
              </a:defRPr>
            </a:pPr>
            <a:r>
              <a:rPr dirty="0"/>
              <a:t>Team leader</a:t>
            </a:r>
          </a:p>
          <a:p>
            <a:pPr marL="714375" lvl="1" indent="-257175">
              <a:spcBef>
                <a:spcPts val="300"/>
              </a:spcBef>
              <a:buClr>
                <a:srgbClr val="65A000"/>
              </a:buClr>
              <a:buSzPct val="100000"/>
              <a:buChar char="✓"/>
              <a:defRPr sz="2400">
                <a:latin typeface="Source Sans Pro Regular"/>
                <a:ea typeface="Source Sans Pro Regular"/>
                <a:cs typeface="Source Sans Pro Regular"/>
                <a:sym typeface="Source Sans Pro Regular"/>
              </a:defRPr>
            </a:pPr>
            <a:r>
              <a:rPr dirty="0"/>
              <a:t>Case / clinical management (doctor and/or nurse)</a:t>
            </a:r>
          </a:p>
          <a:p>
            <a:pPr marL="714375" lvl="1" indent="-257175">
              <a:spcBef>
                <a:spcPts val="300"/>
              </a:spcBef>
              <a:buClr>
                <a:srgbClr val="65A000"/>
              </a:buClr>
              <a:buSzPct val="100000"/>
              <a:buChar char="✓"/>
              <a:defRPr sz="2400">
                <a:latin typeface="Source Sans Pro Regular"/>
                <a:ea typeface="Source Sans Pro Regular"/>
                <a:cs typeface="Source Sans Pro Regular"/>
                <a:sym typeface="Source Sans Pro Regular"/>
              </a:defRPr>
            </a:pPr>
            <a:r>
              <a:rPr dirty="0"/>
              <a:t>Epidemiologist / surveillance officer</a:t>
            </a:r>
          </a:p>
          <a:p>
            <a:pPr marL="714375" lvl="1" indent="-257175">
              <a:spcBef>
                <a:spcPts val="300"/>
              </a:spcBef>
              <a:buClr>
                <a:srgbClr val="65A000"/>
              </a:buClr>
              <a:buSzPct val="100000"/>
              <a:buChar char="✓"/>
              <a:defRPr sz="2400">
                <a:latin typeface="Source Sans Pro Regular"/>
                <a:ea typeface="Source Sans Pro Regular"/>
                <a:cs typeface="Source Sans Pro Regular"/>
                <a:sym typeface="Source Sans Pro Regular"/>
              </a:defRPr>
            </a:pPr>
            <a:r>
              <a:rPr dirty="0"/>
              <a:t>Communication / social mobilization expert</a:t>
            </a:r>
          </a:p>
          <a:p>
            <a:pPr marL="714375" lvl="1" indent="-257175">
              <a:spcBef>
                <a:spcPts val="300"/>
              </a:spcBef>
              <a:buClr>
                <a:srgbClr val="65A000"/>
              </a:buClr>
              <a:buSzPct val="100000"/>
              <a:buChar char="✓"/>
              <a:defRPr sz="2400">
                <a:latin typeface="Source Sans Pro Regular"/>
                <a:ea typeface="Source Sans Pro Regular"/>
                <a:cs typeface="Source Sans Pro Regular"/>
                <a:sym typeface="Source Sans Pro Regular"/>
              </a:defRPr>
            </a:pPr>
            <a:r>
              <a:rPr dirty="0"/>
              <a:t>Logistician (can be field based or at HQ)</a:t>
            </a:r>
          </a:p>
          <a:p>
            <a:pPr marL="714375" lvl="1" indent="-257175">
              <a:spcBef>
                <a:spcPts val="300"/>
              </a:spcBef>
              <a:buClr>
                <a:srgbClr val="65A000"/>
              </a:buClr>
              <a:buSzPct val="100000"/>
              <a:buChar char="✓"/>
              <a:defRPr sz="2400">
                <a:latin typeface="Source Sans Pro Regular"/>
                <a:ea typeface="Source Sans Pro Regular"/>
                <a:cs typeface="Source Sans Pro Regular"/>
                <a:sym typeface="Source Sans Pro Regular"/>
              </a:defRPr>
            </a:pPr>
            <a:r>
              <a:rPr dirty="0"/>
              <a:t>Laboratorian</a:t>
            </a:r>
          </a:p>
          <a:p>
            <a:pPr marL="714375" lvl="1" indent="-257175">
              <a:spcBef>
                <a:spcPts val="300"/>
              </a:spcBef>
              <a:buClr>
                <a:srgbClr val="65A000"/>
              </a:buClr>
              <a:buSzPct val="100000"/>
              <a:buChar char="✓"/>
              <a:defRPr sz="2400">
                <a:latin typeface="Source Sans Pro Regular"/>
                <a:ea typeface="Source Sans Pro Regular"/>
                <a:cs typeface="Source Sans Pro Regular"/>
                <a:sym typeface="Source Sans Pro Regular"/>
              </a:defRPr>
            </a:pPr>
            <a:r>
              <a:rPr dirty="0"/>
              <a:t>Data manager /statistician</a:t>
            </a:r>
          </a:p>
          <a:p>
            <a:pPr marL="714375" lvl="1" indent="-257175">
              <a:spcBef>
                <a:spcPts val="300"/>
              </a:spcBef>
              <a:buClr>
                <a:srgbClr val="65A000"/>
              </a:buClr>
              <a:buSzPct val="100000"/>
              <a:buChar char="✓"/>
              <a:defRPr sz="2400">
                <a:latin typeface="Source Sans Pro Regular"/>
                <a:ea typeface="Source Sans Pro Regular"/>
                <a:cs typeface="Source Sans Pro Regular"/>
                <a:sym typeface="Source Sans Pro Regular"/>
              </a:defRPr>
            </a:pPr>
            <a:r>
              <a:rPr dirty="0"/>
              <a:t>Infection, prevention and control expert</a:t>
            </a:r>
          </a:p>
          <a:p>
            <a:pPr marL="714375" lvl="1" indent="-257175">
              <a:spcBef>
                <a:spcPts val="300"/>
              </a:spcBef>
              <a:buClr>
                <a:srgbClr val="65A000"/>
              </a:buClr>
              <a:buSzPct val="100000"/>
              <a:buChar char="✓"/>
              <a:defRPr sz="2400">
                <a:latin typeface="Source Sans Pro Regular"/>
                <a:ea typeface="Source Sans Pro Regular"/>
                <a:cs typeface="Source Sans Pro Regular"/>
                <a:sym typeface="Source Sans Pro Regular"/>
              </a:defRPr>
            </a:pPr>
            <a:r>
              <a:rPr dirty="0"/>
              <a:t>Environmental health specialist</a:t>
            </a:r>
          </a:p>
          <a:p>
            <a:pPr marL="714375" lvl="1" indent="-257175">
              <a:spcBef>
                <a:spcPts val="300"/>
              </a:spcBef>
              <a:buClr>
                <a:srgbClr val="65A000"/>
              </a:buClr>
              <a:buSzPct val="100000"/>
              <a:buChar char="✓"/>
              <a:defRPr sz="2400">
                <a:latin typeface="Source Sans Pro Regular"/>
                <a:ea typeface="Source Sans Pro Regular"/>
                <a:cs typeface="Source Sans Pro Regular"/>
                <a:sym typeface="Source Sans Pro Regular"/>
              </a:defRPr>
            </a:pPr>
            <a:r>
              <a:rPr dirty="0"/>
              <a:t>Veterinarian</a:t>
            </a:r>
          </a:p>
          <a:p>
            <a:pPr marL="714375" lvl="1" indent="-257175">
              <a:spcBef>
                <a:spcPts val="300"/>
              </a:spcBef>
              <a:buClr>
                <a:srgbClr val="65A000"/>
              </a:buClr>
              <a:buSzPct val="100000"/>
              <a:buChar char="✓"/>
              <a:defRPr sz="2400">
                <a:latin typeface="Source Sans Pro Regular"/>
                <a:ea typeface="Source Sans Pro Regular"/>
                <a:cs typeface="Source Sans Pro Regular"/>
                <a:sym typeface="Source Sans Pro Regular"/>
              </a:defRPr>
            </a:pPr>
            <a:r>
              <a:rPr dirty="0"/>
              <a:t>Water, sanitation and hygiene specialist</a:t>
            </a:r>
          </a:p>
        </p:txBody>
      </p:sp>
      <p:sp>
        <p:nvSpPr>
          <p:cNvPr id="2" name="Title 1">
            <a:extLst>
              <a:ext uri="{FF2B5EF4-FFF2-40B4-BE49-F238E27FC236}">
                <a16:creationId xmlns:a16="http://schemas.microsoft.com/office/drawing/2014/main" id="{5E30D28B-C491-376B-3401-CCBCC812DF46}"/>
              </a:ext>
            </a:extLst>
          </p:cNvPr>
          <p:cNvSpPr txBox="1">
            <a:spLocks/>
          </p:cNvSpPr>
          <p:nvPr/>
        </p:nvSpPr>
        <p:spPr>
          <a:xfrm>
            <a:off x="199748" y="97138"/>
            <a:ext cx="8229601" cy="52297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defTabSz="115728" hangingPunct="1"/>
            <a:r>
              <a:rPr lang="hu-HU" b="1" dirty="0"/>
              <a:t>RRT </a:t>
            </a:r>
            <a:r>
              <a:rPr lang="hu-HU" b="1" dirty="0" err="1"/>
              <a:t>composition</a:t>
            </a:r>
            <a:endParaRPr lang="hu-HU" b="1" dirty="0"/>
          </a:p>
        </p:txBody>
      </p:sp>
      <p:sp>
        <p:nvSpPr>
          <p:cNvPr id="3" name="TextBox 1">
            <a:extLst>
              <a:ext uri="{FF2B5EF4-FFF2-40B4-BE49-F238E27FC236}">
                <a16:creationId xmlns:a16="http://schemas.microsoft.com/office/drawing/2014/main" id="{4536C529-72E5-A031-CD41-6828CE17662E}"/>
              </a:ext>
            </a:extLst>
          </p:cNvPr>
          <p:cNvSpPr txBox="1"/>
          <p:nvPr/>
        </p:nvSpPr>
        <p:spPr>
          <a:xfrm>
            <a:off x="720000" y="900000"/>
            <a:ext cx="8019131" cy="5232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20" rIns="45719" bIns="45720" anchor="t">
            <a:spAutoFit/>
          </a:bodyPr>
          <a:lstStyle>
            <a:lvl1pPr>
              <a:defRPr sz="2800">
                <a:solidFill>
                  <a:srgbClr val="C00000"/>
                </a:solidFill>
                <a:latin typeface="Source Sans Pro Bold"/>
                <a:ea typeface="Source Sans Pro Bold"/>
                <a:cs typeface="Source Sans Pro Bold"/>
                <a:sym typeface="Source Sans Pro Bold"/>
              </a:defRPr>
            </a:lvl1pPr>
          </a:lstStyle>
          <a:p>
            <a:pPr>
              <a:defRPr sz="2800">
                <a:solidFill>
                  <a:srgbClr val="C00000"/>
                </a:solidFill>
                <a:latin typeface="Source Sans Pro Bold"/>
                <a:ea typeface="Source Sans Pro Bold"/>
                <a:cs typeface="Source Sans Pro Bold"/>
                <a:sym typeface="Source Sans Pro Bold"/>
              </a:defRPr>
            </a:pPr>
            <a:r>
              <a:rPr lang="en-US" b="1" dirty="0"/>
              <a:t> In general, the roles needed on a RRT are:</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011988-8857-F019-22BA-2D1EDB96CB72}"/>
              </a:ext>
            </a:extLst>
          </p:cNvPr>
          <p:cNvSpPr txBox="1">
            <a:spLocks/>
          </p:cNvSpPr>
          <p:nvPr/>
        </p:nvSpPr>
        <p:spPr>
          <a:xfrm>
            <a:off x="199748" y="97138"/>
            <a:ext cx="8229601" cy="52297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defTabSz="115728" hangingPunct="1"/>
            <a:r>
              <a:rPr lang="hu-HU" b="1" dirty="0" err="1"/>
              <a:t>RRTs</a:t>
            </a:r>
            <a:r>
              <a:rPr lang="hu-HU" b="1" dirty="0"/>
              <a:t> </a:t>
            </a:r>
            <a:r>
              <a:rPr lang="hu-HU" b="1" dirty="0" err="1"/>
              <a:t>are</a:t>
            </a:r>
            <a:r>
              <a:rPr lang="hu-HU" b="1" dirty="0"/>
              <a:t> </a:t>
            </a:r>
            <a:r>
              <a:rPr lang="hu-HU" b="1" dirty="0" err="1"/>
              <a:t>adaptable</a:t>
            </a:r>
            <a:endParaRPr lang="hu-HU" b="1" dirty="0"/>
          </a:p>
        </p:txBody>
      </p:sp>
      <p:sp>
        <p:nvSpPr>
          <p:cNvPr id="3" name="Szövegdoboz 2">
            <a:extLst>
              <a:ext uri="{FF2B5EF4-FFF2-40B4-BE49-F238E27FC236}">
                <a16:creationId xmlns:a16="http://schemas.microsoft.com/office/drawing/2014/main" id="{883B3082-DDB4-5D75-A867-F1BF959B00EF}"/>
              </a:ext>
            </a:extLst>
          </p:cNvPr>
          <p:cNvSpPr txBox="1"/>
          <p:nvPr/>
        </p:nvSpPr>
        <p:spPr>
          <a:xfrm>
            <a:off x="1980000" y="900000"/>
            <a:ext cx="9208708" cy="563230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274854">
              <a:spcBef>
                <a:spcPts val="0"/>
              </a:spcBef>
              <a:defRPr sz="2280"/>
            </a:pPr>
            <a:r>
              <a:rPr lang="en-US" sz="2400" dirty="0">
                <a:latin typeface="Source Sans Pro Regular"/>
              </a:rPr>
              <a:t>Not every expertise needs to be represented on an RRT. The size and composition of a given team depends on type of emergency, level of risk, resources, and geographic coverage. </a:t>
            </a:r>
          </a:p>
          <a:p>
            <a:pPr defTabSz="274854">
              <a:spcBef>
                <a:spcPts val="0"/>
              </a:spcBef>
              <a:defRPr sz="2280"/>
            </a:pPr>
            <a:endParaRPr lang="en-US" sz="2000" dirty="0">
              <a:solidFill>
                <a:srgbClr val="65A000"/>
              </a:solidFill>
              <a:latin typeface="Source Sans Pro Regular"/>
            </a:endParaRPr>
          </a:p>
          <a:p>
            <a:pPr defTabSz="274854">
              <a:spcBef>
                <a:spcPts val="0"/>
              </a:spcBef>
              <a:defRPr sz="2280"/>
            </a:pPr>
            <a:r>
              <a:rPr lang="en-US" sz="2400" dirty="0">
                <a:solidFill>
                  <a:srgbClr val="65A000"/>
                </a:solidFill>
                <a:latin typeface="Source Sans Pro Regular"/>
              </a:rPr>
              <a:t>Teams in the field can be supplemented through collaboration with specialized/expert teams back at headquarters such as:</a:t>
            </a:r>
            <a:br>
              <a:rPr lang="en-US" sz="2400" dirty="0">
                <a:solidFill>
                  <a:srgbClr val="FF0000"/>
                </a:solidFill>
                <a:latin typeface="Source Sans Pro Regular"/>
              </a:rPr>
            </a:br>
            <a:endParaRPr lang="hu-HU" sz="400" dirty="0">
              <a:solidFill>
                <a:srgbClr val="FF0000"/>
              </a:solidFill>
              <a:latin typeface="Source Sans Pro Regular"/>
            </a:endParaRPr>
          </a:p>
          <a:p>
            <a:pPr marL="480060" lvl="1" indent="-342900" defTabSz="274854">
              <a:spcBef>
                <a:spcPts val="0"/>
              </a:spcBef>
              <a:buClr>
                <a:srgbClr val="65A000"/>
              </a:buClr>
              <a:buFont typeface="Arial" panose="020B0604020202020204" pitchFamily="34" charset="0"/>
              <a:buChar char="•"/>
              <a:defRPr sz="2280"/>
            </a:pPr>
            <a:r>
              <a:rPr lang="en-US" sz="2400" dirty="0">
                <a:latin typeface="Source Sans Pro Regular"/>
              </a:rPr>
              <a:t>Psychosocial support experts</a:t>
            </a:r>
          </a:p>
          <a:p>
            <a:pPr marL="480060" lvl="1" indent="-342900" defTabSz="274854">
              <a:spcBef>
                <a:spcPts val="0"/>
              </a:spcBef>
              <a:buClr>
                <a:srgbClr val="65A000"/>
              </a:buClr>
              <a:buFont typeface="Arial" panose="020B0604020202020204" pitchFamily="34" charset="0"/>
              <a:buChar char="•"/>
              <a:defRPr sz="2280"/>
            </a:pPr>
            <a:r>
              <a:rPr lang="en-US" sz="2400" dirty="0">
                <a:latin typeface="Source Sans Pro Regular"/>
              </a:rPr>
              <a:t>Hazardous material teams</a:t>
            </a:r>
          </a:p>
          <a:p>
            <a:pPr marL="480060" lvl="1" indent="-342900" defTabSz="274854">
              <a:spcBef>
                <a:spcPts val="0"/>
              </a:spcBef>
              <a:buClr>
                <a:srgbClr val="65A000"/>
              </a:buClr>
              <a:buFont typeface="Arial" panose="020B0604020202020204" pitchFamily="34" charset="0"/>
              <a:buChar char="•"/>
              <a:defRPr sz="2280"/>
            </a:pPr>
            <a:r>
              <a:rPr lang="en-US" sz="2400" dirty="0">
                <a:latin typeface="Source Sans Pro Regular"/>
              </a:rPr>
              <a:t>Vector control experts</a:t>
            </a:r>
          </a:p>
          <a:p>
            <a:pPr marL="480060" lvl="1" indent="-342900" defTabSz="274854">
              <a:spcBef>
                <a:spcPts val="0"/>
              </a:spcBef>
              <a:buClr>
                <a:srgbClr val="65A000"/>
              </a:buClr>
              <a:buFont typeface="Arial" panose="020B0604020202020204" pitchFamily="34" charset="0"/>
              <a:buChar char="•"/>
              <a:defRPr sz="2280"/>
            </a:pPr>
            <a:r>
              <a:rPr lang="en-US" sz="2400" dirty="0">
                <a:latin typeface="Source Sans Pro Regular"/>
              </a:rPr>
              <a:t>Media experts</a:t>
            </a:r>
          </a:p>
          <a:p>
            <a:pPr marL="480060" lvl="1" indent="-342900" defTabSz="274854">
              <a:spcBef>
                <a:spcPts val="0"/>
              </a:spcBef>
              <a:buClr>
                <a:srgbClr val="65A000"/>
              </a:buClr>
              <a:buFont typeface="Arial" panose="020B0604020202020204" pitchFamily="34" charset="0"/>
              <a:buChar char="•"/>
              <a:defRPr sz="2280"/>
            </a:pPr>
            <a:r>
              <a:rPr lang="en-US" sz="2400" dirty="0">
                <a:latin typeface="Source Sans Pro Regular"/>
              </a:rPr>
              <a:t>Search and rescue teams</a:t>
            </a:r>
          </a:p>
          <a:p>
            <a:pPr marL="480060" lvl="1" indent="-342900" defTabSz="274854">
              <a:spcBef>
                <a:spcPts val="0"/>
              </a:spcBef>
              <a:buClr>
                <a:srgbClr val="65A000"/>
              </a:buClr>
              <a:buFont typeface="Arial" panose="020B0604020202020204" pitchFamily="34" charset="0"/>
              <a:buChar char="•"/>
              <a:defRPr sz="2280"/>
            </a:pPr>
            <a:r>
              <a:rPr lang="en-US" sz="2400" dirty="0">
                <a:latin typeface="Source Sans Pro Regular"/>
              </a:rPr>
              <a:t>Nutrition specialists</a:t>
            </a:r>
          </a:p>
          <a:p>
            <a:pPr marL="480060" lvl="1" indent="-342900" defTabSz="274854">
              <a:spcBef>
                <a:spcPts val="0"/>
              </a:spcBef>
              <a:buClr>
                <a:srgbClr val="65A000"/>
              </a:buClr>
              <a:buFont typeface="Arial" panose="020B0604020202020204" pitchFamily="34" charset="0"/>
              <a:buChar char="•"/>
              <a:defRPr sz="2280"/>
            </a:pPr>
            <a:r>
              <a:rPr lang="en-US" sz="2400" dirty="0">
                <a:latin typeface="Source Sans Pro Regular"/>
              </a:rPr>
              <a:t>Burial teams</a:t>
            </a:r>
          </a:p>
          <a:p>
            <a:pPr marL="480060" lvl="1" indent="-342900" defTabSz="274854">
              <a:spcBef>
                <a:spcPts val="0"/>
              </a:spcBef>
              <a:buClr>
                <a:srgbClr val="65A000"/>
              </a:buClr>
              <a:buFont typeface="Arial" panose="020B0604020202020204" pitchFamily="34" charset="0"/>
              <a:buChar char="•"/>
              <a:defRPr sz="2280"/>
            </a:pPr>
            <a:r>
              <a:rPr lang="en-US" sz="2400" dirty="0">
                <a:latin typeface="Source Sans Pro Regular"/>
              </a:rPr>
              <a:t>Etc.</a:t>
            </a:r>
          </a:p>
          <a:p>
            <a:pPr marL="0" marR="0" indent="0" algn="l" defTabSz="914400" rtl="0" fontAlgn="auto" latinLnBrk="0" hangingPunct="0">
              <a:lnSpc>
                <a:spcPct val="100000"/>
              </a:lnSpc>
              <a:spcBef>
                <a:spcPts val="0"/>
              </a:spcBef>
              <a:spcAft>
                <a:spcPts val="0"/>
              </a:spcAft>
              <a:buClrTx/>
              <a:buSzTx/>
              <a:buFontTx/>
              <a:buNone/>
              <a:tabLst/>
            </a:pPr>
            <a:endParaRPr kumimoji="0" lang="hu-HU" sz="2000" b="0" i="0" u="none" strike="noStrike" cap="none" spc="0" normalizeH="0" baseline="0" dirty="0">
              <a:ln>
                <a:noFill/>
              </a:ln>
              <a:solidFill>
                <a:srgbClr val="000000"/>
              </a:solidFill>
              <a:effectLst/>
              <a:uFillTx/>
              <a:latin typeface="+mj-lt"/>
              <a:ea typeface="+mj-ea"/>
              <a:cs typeface="+mj-cs"/>
              <a:sym typeface="Calibri"/>
            </a:endParaRP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5" name="Rectangle 60"/>
          <p:cNvSpPr/>
          <p:nvPr/>
        </p:nvSpPr>
        <p:spPr>
          <a:xfrm>
            <a:off x="1761798" y="2815190"/>
            <a:ext cx="3741113" cy="2138640"/>
          </a:xfrm>
          <a:prstGeom prst="rect">
            <a:avLst/>
          </a:prstGeom>
          <a:solidFill>
            <a:srgbClr val="FFFFFF"/>
          </a:solidFill>
          <a:ln w="12700">
            <a:solidFill>
              <a:srgbClr val="000000"/>
            </a:solidFill>
            <a:miter/>
          </a:ln>
        </p:spPr>
        <p:txBody>
          <a:bodyPr lIns="45719" rIns="45719" anchor="ctr"/>
          <a:lstStyle/>
          <a:p>
            <a:pPr algn="ctr" defTabSz="685800">
              <a:defRPr sz="1600">
                <a:solidFill>
                  <a:srgbClr val="FFFFFF"/>
                </a:solidFill>
                <a:latin typeface="Source Sans Pro Regular"/>
                <a:ea typeface="Source Sans Pro Regular"/>
                <a:cs typeface="Source Sans Pro Regular"/>
                <a:sym typeface="Source Sans Pro Regular"/>
              </a:defRPr>
            </a:pPr>
            <a:endParaRPr dirty="0"/>
          </a:p>
        </p:txBody>
      </p:sp>
      <p:grpSp>
        <p:nvGrpSpPr>
          <p:cNvPr id="758" name="Speech Bubble: Rectangle 1"/>
          <p:cNvGrpSpPr/>
          <p:nvPr/>
        </p:nvGrpSpPr>
        <p:grpSpPr>
          <a:xfrm>
            <a:off x="774194" y="4429305"/>
            <a:ext cx="3818836" cy="1525050"/>
            <a:chOff x="0" y="14773"/>
            <a:chExt cx="3068433" cy="1372534"/>
          </a:xfrm>
        </p:grpSpPr>
        <p:sp>
          <p:nvSpPr>
            <p:cNvPr id="756" name="Shape"/>
            <p:cNvSpPr/>
            <p:nvPr/>
          </p:nvSpPr>
          <p:spPr>
            <a:xfrm>
              <a:off x="0" y="14773"/>
              <a:ext cx="3068433" cy="137253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265" y="0"/>
                  </a:lnTo>
                  <a:lnTo>
                    <a:pt x="18265" y="3600"/>
                  </a:lnTo>
                  <a:lnTo>
                    <a:pt x="21600" y="622"/>
                  </a:lnTo>
                  <a:lnTo>
                    <a:pt x="18265" y="9000"/>
                  </a:lnTo>
                  <a:lnTo>
                    <a:pt x="18265" y="21600"/>
                  </a:lnTo>
                  <a:lnTo>
                    <a:pt x="0" y="21600"/>
                  </a:lnTo>
                  <a:lnTo>
                    <a:pt x="0" y="3600"/>
                  </a:lnTo>
                  <a:close/>
                </a:path>
              </a:pathLst>
            </a:custGeom>
            <a:solidFill>
              <a:srgbClr val="00B0F0"/>
            </a:solidFill>
            <a:ln w="12700" cap="flat">
              <a:noFill/>
              <a:miter lim="400000"/>
            </a:ln>
            <a:effectLst/>
          </p:spPr>
          <p:txBody>
            <a:bodyPr wrap="square" lIns="45719" tIns="45719" rIns="45719" bIns="45719" numCol="1" anchor="ctr">
              <a:noAutofit/>
            </a:bodyPr>
            <a:lstStyle/>
            <a:p>
              <a:pPr>
                <a:defRPr>
                  <a:solidFill>
                    <a:srgbClr val="FFFFFF"/>
                  </a:solidFill>
                </a:defRPr>
              </a:pPr>
              <a:endParaRPr dirty="0"/>
            </a:p>
          </p:txBody>
        </p:sp>
        <p:sp>
          <p:nvSpPr>
            <p:cNvPr id="757" name="The RRT manager is responsible for RRT management and coordinating activities during a response. S/he does not work in the field with the team; s/he stays at the response headquarters in order to coordinate with the rest of the response."/>
            <p:cNvSpPr txBox="1"/>
            <p:nvPr/>
          </p:nvSpPr>
          <p:spPr>
            <a:xfrm>
              <a:off x="34289" y="88185"/>
              <a:ext cx="2526049" cy="122571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90" tIns="34290" rIns="34290" bIns="34290" numCol="1" anchor="ctr">
              <a:spAutoFit/>
            </a:bodyPr>
            <a:lstStyle/>
            <a:p>
              <a:pPr>
                <a:defRPr sz="1200">
                  <a:solidFill>
                    <a:srgbClr val="FFFFFF"/>
                  </a:solidFill>
                  <a:latin typeface="Source Sans Pro Regular"/>
                  <a:ea typeface="Source Sans Pro Regular"/>
                  <a:cs typeface="Source Sans Pro Regular"/>
                  <a:sym typeface="Source Sans Pro Regular"/>
                </a:defRPr>
              </a:pPr>
              <a:r>
                <a:rPr sz="1400" dirty="0">
                  <a:latin typeface="Source Sans Pro Regular"/>
                </a:rPr>
                <a:t>The RRT manager is responsible for RRT management and coordinating activities during a response. S/he does not work in the field with the team; s/he stays at the response </a:t>
              </a:r>
              <a:r>
                <a:rPr sz="1400" dirty="0">
                  <a:solidFill>
                    <a:srgbClr val="C00000"/>
                  </a:solidFill>
                  <a:latin typeface="Source Sans Pro Regular"/>
                  <a:ea typeface="Source Sans Pro Bold"/>
                  <a:cs typeface="Source Sans Pro Bold"/>
                  <a:sym typeface="Source Sans Pro Bold"/>
                </a:rPr>
                <a:t>headquarters</a:t>
              </a:r>
              <a:r>
                <a:rPr sz="1400" dirty="0">
                  <a:latin typeface="Source Sans Pro Regular"/>
                </a:rPr>
                <a:t> in order to coordinate with the rest of the response. </a:t>
              </a:r>
            </a:p>
          </p:txBody>
        </p:sp>
      </p:grpSp>
      <p:sp>
        <p:nvSpPr>
          <p:cNvPr id="759" name="Rectangle 47"/>
          <p:cNvSpPr/>
          <p:nvPr/>
        </p:nvSpPr>
        <p:spPr>
          <a:xfrm>
            <a:off x="6950565" y="2803598"/>
            <a:ext cx="2093460" cy="2729443"/>
          </a:xfrm>
          <a:prstGeom prst="rect">
            <a:avLst/>
          </a:prstGeom>
          <a:solidFill>
            <a:srgbClr val="FFFFFF"/>
          </a:solidFill>
          <a:ln w="12700">
            <a:solidFill>
              <a:srgbClr val="000000"/>
            </a:solidFill>
            <a:miter/>
          </a:ln>
        </p:spPr>
        <p:txBody>
          <a:bodyPr lIns="45719" rIns="45719" anchor="ctr"/>
          <a:lstStyle/>
          <a:p>
            <a:pPr algn="ctr" defTabSz="685800">
              <a:defRPr sz="1600">
                <a:solidFill>
                  <a:srgbClr val="FFFFFF"/>
                </a:solidFill>
                <a:latin typeface="Source Sans Pro Regular"/>
                <a:ea typeface="Source Sans Pro Regular"/>
                <a:cs typeface="Source Sans Pro Regular"/>
                <a:sym typeface="Source Sans Pro Regular"/>
              </a:defRPr>
            </a:pPr>
            <a:endParaRPr dirty="0"/>
          </a:p>
        </p:txBody>
      </p:sp>
      <p:grpSp>
        <p:nvGrpSpPr>
          <p:cNvPr id="763" name="Group 48"/>
          <p:cNvGrpSpPr/>
          <p:nvPr/>
        </p:nvGrpSpPr>
        <p:grpSpPr>
          <a:xfrm>
            <a:off x="7228697" y="3129008"/>
            <a:ext cx="788722" cy="629699"/>
            <a:chOff x="61007" y="0"/>
            <a:chExt cx="788721" cy="629698"/>
          </a:xfrm>
        </p:grpSpPr>
        <p:sp>
          <p:nvSpPr>
            <p:cNvPr id="760" name="Rectangle 49"/>
            <p:cNvSpPr/>
            <p:nvPr/>
          </p:nvSpPr>
          <p:spPr>
            <a:xfrm>
              <a:off x="163972" y="228171"/>
              <a:ext cx="560474" cy="401526"/>
            </a:xfrm>
            <a:prstGeom prst="rect">
              <a:avLst/>
            </a:prstGeom>
            <a:solidFill>
              <a:srgbClr val="FFFFFF"/>
            </a:solidFill>
            <a:ln w="12700" cap="flat">
              <a:solidFill>
                <a:srgbClr val="000000"/>
              </a:solidFill>
              <a:prstDash val="solid"/>
              <a:miter lim="800000"/>
            </a:ln>
            <a:effectLst/>
          </p:spPr>
          <p:txBody>
            <a:bodyPr wrap="square" lIns="45719" tIns="45719" rIns="45719" bIns="45719" numCol="1" anchor="ctr">
              <a:noAutofit/>
            </a:bodyPr>
            <a:lstStyle/>
            <a:p>
              <a:pPr algn="ctr" defTabSz="685800">
                <a:defRPr sz="1600">
                  <a:solidFill>
                    <a:srgbClr val="FFFFFF"/>
                  </a:solidFill>
                  <a:latin typeface="Source Sans Pro Regular"/>
                  <a:ea typeface="Source Sans Pro Regular"/>
                  <a:cs typeface="Source Sans Pro Regular"/>
                  <a:sym typeface="Source Sans Pro Regular"/>
                </a:defRPr>
              </a:pPr>
              <a:endParaRPr dirty="0"/>
            </a:p>
          </p:txBody>
        </p:sp>
        <p:sp>
          <p:nvSpPr>
            <p:cNvPr id="761" name="Isosceles Triangle 50"/>
            <p:cNvSpPr/>
            <p:nvPr/>
          </p:nvSpPr>
          <p:spPr>
            <a:xfrm>
              <a:off x="61007" y="0"/>
              <a:ext cx="788722" cy="291119"/>
            </a:xfrm>
            <a:prstGeom prst="triangle">
              <a:avLst/>
            </a:prstGeom>
            <a:solidFill>
              <a:srgbClr val="FFFFFF"/>
            </a:solidFill>
            <a:ln w="12700" cap="flat">
              <a:solidFill>
                <a:srgbClr val="000000"/>
              </a:solidFill>
              <a:prstDash val="solid"/>
              <a:miter lim="800000"/>
            </a:ln>
            <a:effectLst/>
          </p:spPr>
          <p:txBody>
            <a:bodyPr wrap="square" lIns="45719" tIns="45719" rIns="45719" bIns="45719" numCol="1" anchor="ctr">
              <a:noAutofit/>
            </a:bodyPr>
            <a:lstStyle/>
            <a:p>
              <a:pPr algn="ctr" defTabSz="685800">
                <a:defRPr sz="1600">
                  <a:solidFill>
                    <a:srgbClr val="FFFFFF"/>
                  </a:solidFill>
                  <a:latin typeface="Source Sans Pro Regular"/>
                  <a:ea typeface="Source Sans Pro Regular"/>
                  <a:cs typeface="Source Sans Pro Regular"/>
                  <a:sym typeface="Source Sans Pro Regular"/>
                </a:defRPr>
              </a:pPr>
              <a:endParaRPr dirty="0"/>
            </a:p>
          </p:txBody>
        </p:sp>
        <p:sp>
          <p:nvSpPr>
            <p:cNvPr id="762" name="Rectangle 51"/>
            <p:cNvSpPr/>
            <p:nvPr/>
          </p:nvSpPr>
          <p:spPr>
            <a:xfrm>
              <a:off x="391207" y="392387"/>
              <a:ext cx="119828" cy="237312"/>
            </a:xfrm>
            <a:prstGeom prst="rect">
              <a:avLst/>
            </a:prstGeom>
            <a:solidFill>
              <a:srgbClr val="000000"/>
            </a:solidFill>
            <a:ln w="12700" cap="flat">
              <a:solidFill>
                <a:srgbClr val="000000"/>
              </a:solidFill>
              <a:prstDash val="solid"/>
              <a:miter lim="800000"/>
            </a:ln>
            <a:effectLst/>
          </p:spPr>
          <p:txBody>
            <a:bodyPr wrap="square" lIns="45719" tIns="45719" rIns="45719" bIns="45719" numCol="1" anchor="ctr">
              <a:noAutofit/>
            </a:bodyPr>
            <a:lstStyle/>
            <a:p>
              <a:pPr algn="ctr" defTabSz="685800">
                <a:defRPr sz="1600">
                  <a:solidFill>
                    <a:srgbClr val="FFFFFF"/>
                  </a:solidFill>
                  <a:latin typeface="Source Sans Pro Regular"/>
                  <a:ea typeface="Source Sans Pro Regular"/>
                  <a:cs typeface="Source Sans Pro Regular"/>
                  <a:sym typeface="Source Sans Pro Regular"/>
                </a:defRPr>
              </a:pPr>
              <a:endParaRPr dirty="0"/>
            </a:p>
          </p:txBody>
        </p:sp>
      </p:grpSp>
      <p:grpSp>
        <p:nvGrpSpPr>
          <p:cNvPr id="767" name="Group 52"/>
          <p:cNvGrpSpPr/>
          <p:nvPr/>
        </p:nvGrpSpPr>
        <p:grpSpPr>
          <a:xfrm>
            <a:off x="8200670" y="3298172"/>
            <a:ext cx="788722" cy="629700"/>
            <a:chOff x="61007" y="0"/>
            <a:chExt cx="788721" cy="629698"/>
          </a:xfrm>
        </p:grpSpPr>
        <p:sp>
          <p:nvSpPr>
            <p:cNvPr id="764" name="Rectangle 53"/>
            <p:cNvSpPr/>
            <p:nvPr/>
          </p:nvSpPr>
          <p:spPr>
            <a:xfrm>
              <a:off x="163972" y="228171"/>
              <a:ext cx="560474" cy="401526"/>
            </a:xfrm>
            <a:prstGeom prst="rect">
              <a:avLst/>
            </a:prstGeom>
            <a:solidFill>
              <a:srgbClr val="FFFFFF"/>
            </a:solidFill>
            <a:ln w="12700" cap="flat">
              <a:solidFill>
                <a:srgbClr val="000000"/>
              </a:solidFill>
              <a:prstDash val="solid"/>
              <a:miter lim="800000"/>
            </a:ln>
            <a:effectLst/>
          </p:spPr>
          <p:txBody>
            <a:bodyPr wrap="square" lIns="45719" tIns="45719" rIns="45719" bIns="45719" numCol="1" anchor="ctr">
              <a:noAutofit/>
            </a:bodyPr>
            <a:lstStyle/>
            <a:p>
              <a:pPr algn="ctr" defTabSz="685800">
                <a:defRPr sz="1600">
                  <a:solidFill>
                    <a:srgbClr val="FFFFFF"/>
                  </a:solidFill>
                  <a:latin typeface="Source Sans Pro Regular"/>
                  <a:ea typeface="Source Sans Pro Regular"/>
                  <a:cs typeface="Source Sans Pro Regular"/>
                  <a:sym typeface="Source Sans Pro Regular"/>
                </a:defRPr>
              </a:pPr>
              <a:endParaRPr dirty="0"/>
            </a:p>
          </p:txBody>
        </p:sp>
        <p:sp>
          <p:nvSpPr>
            <p:cNvPr id="765" name="Isosceles Triangle 54"/>
            <p:cNvSpPr/>
            <p:nvPr/>
          </p:nvSpPr>
          <p:spPr>
            <a:xfrm>
              <a:off x="61007" y="0"/>
              <a:ext cx="788722" cy="291119"/>
            </a:xfrm>
            <a:prstGeom prst="triangle">
              <a:avLst/>
            </a:prstGeom>
            <a:solidFill>
              <a:srgbClr val="FFFFFF"/>
            </a:solidFill>
            <a:ln w="12700" cap="flat">
              <a:solidFill>
                <a:srgbClr val="000000"/>
              </a:solidFill>
              <a:prstDash val="solid"/>
              <a:miter lim="800000"/>
            </a:ln>
            <a:effectLst/>
          </p:spPr>
          <p:txBody>
            <a:bodyPr wrap="square" lIns="45719" tIns="45719" rIns="45719" bIns="45719" numCol="1" anchor="ctr">
              <a:noAutofit/>
            </a:bodyPr>
            <a:lstStyle/>
            <a:p>
              <a:pPr algn="ctr" defTabSz="685800">
                <a:defRPr sz="1600">
                  <a:solidFill>
                    <a:srgbClr val="FFFFFF"/>
                  </a:solidFill>
                  <a:latin typeface="Source Sans Pro Regular"/>
                  <a:ea typeface="Source Sans Pro Regular"/>
                  <a:cs typeface="Source Sans Pro Regular"/>
                  <a:sym typeface="Source Sans Pro Regular"/>
                </a:defRPr>
              </a:pPr>
              <a:endParaRPr dirty="0"/>
            </a:p>
          </p:txBody>
        </p:sp>
        <p:sp>
          <p:nvSpPr>
            <p:cNvPr id="766" name="Rectangle 55"/>
            <p:cNvSpPr/>
            <p:nvPr/>
          </p:nvSpPr>
          <p:spPr>
            <a:xfrm>
              <a:off x="391207" y="392387"/>
              <a:ext cx="119828" cy="237312"/>
            </a:xfrm>
            <a:prstGeom prst="rect">
              <a:avLst/>
            </a:prstGeom>
            <a:solidFill>
              <a:srgbClr val="000000"/>
            </a:solidFill>
            <a:ln w="12700" cap="flat">
              <a:solidFill>
                <a:srgbClr val="000000"/>
              </a:solidFill>
              <a:prstDash val="solid"/>
              <a:miter lim="800000"/>
            </a:ln>
            <a:effectLst/>
          </p:spPr>
          <p:txBody>
            <a:bodyPr wrap="square" lIns="45719" tIns="45719" rIns="45719" bIns="45719" numCol="1" anchor="ctr">
              <a:noAutofit/>
            </a:bodyPr>
            <a:lstStyle/>
            <a:p>
              <a:pPr algn="ctr" defTabSz="685800">
                <a:defRPr sz="1600">
                  <a:solidFill>
                    <a:srgbClr val="FFFFFF"/>
                  </a:solidFill>
                  <a:latin typeface="Source Sans Pro Regular"/>
                  <a:ea typeface="Source Sans Pro Regular"/>
                  <a:cs typeface="Source Sans Pro Regular"/>
                  <a:sym typeface="Source Sans Pro Regular"/>
                </a:defRPr>
              </a:pPr>
              <a:endParaRPr dirty="0"/>
            </a:p>
          </p:txBody>
        </p:sp>
      </p:grpSp>
      <p:grpSp>
        <p:nvGrpSpPr>
          <p:cNvPr id="771" name="Group 56"/>
          <p:cNvGrpSpPr/>
          <p:nvPr/>
        </p:nvGrpSpPr>
        <p:grpSpPr>
          <a:xfrm>
            <a:off x="7704358" y="3423002"/>
            <a:ext cx="788722" cy="629700"/>
            <a:chOff x="61007" y="0"/>
            <a:chExt cx="788721" cy="629698"/>
          </a:xfrm>
        </p:grpSpPr>
        <p:sp>
          <p:nvSpPr>
            <p:cNvPr id="768" name="Rectangle 57"/>
            <p:cNvSpPr/>
            <p:nvPr/>
          </p:nvSpPr>
          <p:spPr>
            <a:xfrm>
              <a:off x="163972" y="228171"/>
              <a:ext cx="560474" cy="401526"/>
            </a:xfrm>
            <a:prstGeom prst="rect">
              <a:avLst/>
            </a:prstGeom>
            <a:solidFill>
              <a:srgbClr val="FFFFFF"/>
            </a:solidFill>
            <a:ln w="12700" cap="flat">
              <a:solidFill>
                <a:srgbClr val="000000"/>
              </a:solidFill>
              <a:prstDash val="solid"/>
              <a:miter lim="800000"/>
            </a:ln>
            <a:effectLst/>
          </p:spPr>
          <p:txBody>
            <a:bodyPr wrap="square" lIns="45719" tIns="45719" rIns="45719" bIns="45719" numCol="1" anchor="ctr">
              <a:noAutofit/>
            </a:bodyPr>
            <a:lstStyle/>
            <a:p>
              <a:pPr algn="ctr" defTabSz="685800">
                <a:defRPr sz="1600">
                  <a:solidFill>
                    <a:srgbClr val="FFFFFF"/>
                  </a:solidFill>
                  <a:latin typeface="Source Sans Pro Regular"/>
                  <a:ea typeface="Source Sans Pro Regular"/>
                  <a:cs typeface="Source Sans Pro Regular"/>
                  <a:sym typeface="Source Sans Pro Regular"/>
                </a:defRPr>
              </a:pPr>
              <a:endParaRPr dirty="0"/>
            </a:p>
          </p:txBody>
        </p:sp>
        <p:sp>
          <p:nvSpPr>
            <p:cNvPr id="769" name="Isosceles Triangle 58"/>
            <p:cNvSpPr/>
            <p:nvPr/>
          </p:nvSpPr>
          <p:spPr>
            <a:xfrm>
              <a:off x="61007" y="0"/>
              <a:ext cx="788722" cy="291119"/>
            </a:xfrm>
            <a:prstGeom prst="triangle">
              <a:avLst/>
            </a:prstGeom>
            <a:solidFill>
              <a:srgbClr val="FFFFFF"/>
            </a:solidFill>
            <a:ln w="12700" cap="flat">
              <a:solidFill>
                <a:srgbClr val="000000"/>
              </a:solidFill>
              <a:prstDash val="solid"/>
              <a:miter lim="800000"/>
            </a:ln>
            <a:effectLst/>
          </p:spPr>
          <p:txBody>
            <a:bodyPr wrap="square" lIns="45719" tIns="45719" rIns="45719" bIns="45719" numCol="1" anchor="ctr">
              <a:noAutofit/>
            </a:bodyPr>
            <a:lstStyle/>
            <a:p>
              <a:pPr algn="ctr" defTabSz="685800">
                <a:defRPr sz="1600">
                  <a:solidFill>
                    <a:srgbClr val="FFFFFF"/>
                  </a:solidFill>
                  <a:latin typeface="Source Sans Pro Regular"/>
                  <a:ea typeface="Source Sans Pro Regular"/>
                  <a:cs typeface="Source Sans Pro Regular"/>
                  <a:sym typeface="Source Sans Pro Regular"/>
                </a:defRPr>
              </a:pPr>
              <a:endParaRPr dirty="0"/>
            </a:p>
          </p:txBody>
        </p:sp>
        <p:sp>
          <p:nvSpPr>
            <p:cNvPr id="770" name="Rectangle 59"/>
            <p:cNvSpPr/>
            <p:nvPr/>
          </p:nvSpPr>
          <p:spPr>
            <a:xfrm>
              <a:off x="391207" y="392387"/>
              <a:ext cx="119828" cy="237312"/>
            </a:xfrm>
            <a:prstGeom prst="rect">
              <a:avLst/>
            </a:prstGeom>
            <a:solidFill>
              <a:srgbClr val="000000"/>
            </a:solidFill>
            <a:ln w="12700" cap="flat">
              <a:solidFill>
                <a:srgbClr val="000000"/>
              </a:solidFill>
              <a:prstDash val="solid"/>
              <a:miter lim="800000"/>
            </a:ln>
            <a:effectLst/>
          </p:spPr>
          <p:txBody>
            <a:bodyPr wrap="square" lIns="45719" tIns="45719" rIns="45719" bIns="45719" numCol="1" anchor="ctr">
              <a:noAutofit/>
            </a:bodyPr>
            <a:lstStyle/>
            <a:p>
              <a:pPr algn="ctr" defTabSz="685800">
                <a:defRPr sz="1600">
                  <a:solidFill>
                    <a:srgbClr val="FFFFFF"/>
                  </a:solidFill>
                  <a:latin typeface="Source Sans Pro Regular"/>
                  <a:ea typeface="Source Sans Pro Regular"/>
                  <a:cs typeface="Source Sans Pro Regular"/>
                  <a:sym typeface="Source Sans Pro Regular"/>
                </a:defRPr>
              </a:pPr>
              <a:endParaRPr dirty="0"/>
            </a:p>
          </p:txBody>
        </p:sp>
      </p:grpSp>
      <p:sp>
        <p:nvSpPr>
          <p:cNvPr id="772" name="Rectangle 61"/>
          <p:cNvSpPr/>
          <p:nvPr/>
        </p:nvSpPr>
        <p:spPr>
          <a:xfrm>
            <a:off x="2026416" y="3281907"/>
            <a:ext cx="1349746" cy="517050"/>
          </a:xfrm>
          <a:prstGeom prst="rect">
            <a:avLst/>
          </a:prstGeom>
          <a:solidFill>
            <a:srgbClr val="FFFFFF"/>
          </a:solidFill>
          <a:ln w="12700">
            <a:solidFill>
              <a:srgbClr val="000000"/>
            </a:solidFill>
            <a:miter/>
          </a:ln>
        </p:spPr>
        <p:txBody>
          <a:bodyPr lIns="45719" rIns="45719" anchor="ctr"/>
          <a:lstStyle/>
          <a:p>
            <a:pPr algn="ctr" defTabSz="685800">
              <a:defRPr sz="1600">
                <a:solidFill>
                  <a:srgbClr val="FFFFFF"/>
                </a:solidFill>
                <a:latin typeface="Source Sans Pro Regular"/>
                <a:ea typeface="Source Sans Pro Regular"/>
                <a:cs typeface="Source Sans Pro Regular"/>
                <a:sym typeface="Source Sans Pro Regular"/>
              </a:defRPr>
            </a:pPr>
            <a:endParaRPr dirty="0"/>
          </a:p>
        </p:txBody>
      </p:sp>
      <p:grpSp>
        <p:nvGrpSpPr>
          <p:cNvPr id="775" name="Trapezoid 62"/>
          <p:cNvGrpSpPr/>
          <p:nvPr/>
        </p:nvGrpSpPr>
        <p:grpSpPr>
          <a:xfrm>
            <a:off x="1873464" y="2911555"/>
            <a:ext cx="1626105" cy="472441"/>
            <a:chOff x="0" y="0"/>
            <a:chExt cx="1626104" cy="472440"/>
          </a:xfrm>
        </p:grpSpPr>
        <p:sp>
          <p:nvSpPr>
            <p:cNvPr id="773" name="Shape"/>
            <p:cNvSpPr/>
            <p:nvPr/>
          </p:nvSpPr>
          <p:spPr>
            <a:xfrm>
              <a:off x="0" y="14036"/>
              <a:ext cx="1626105" cy="40269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3353" y="0"/>
                  </a:lnTo>
                  <a:lnTo>
                    <a:pt x="18247" y="0"/>
                  </a:lnTo>
                  <a:lnTo>
                    <a:pt x="21600" y="21600"/>
                  </a:lnTo>
                  <a:close/>
                </a:path>
              </a:pathLst>
            </a:custGeom>
            <a:solidFill>
              <a:srgbClr val="808080"/>
            </a:solidFill>
            <a:ln w="12700" cap="flat">
              <a:solidFill>
                <a:srgbClr val="000000"/>
              </a:solidFill>
              <a:prstDash val="solid"/>
              <a:miter lim="800000"/>
            </a:ln>
            <a:effectLst/>
          </p:spPr>
          <p:txBody>
            <a:bodyPr wrap="square" lIns="45719" tIns="45719" rIns="45719" bIns="45719" numCol="1" anchor="ctr">
              <a:noAutofit/>
            </a:bodyPr>
            <a:lstStyle/>
            <a:p>
              <a:pPr algn="ctr" defTabSz="685800"/>
              <a:endParaRPr dirty="0"/>
            </a:p>
          </p:txBody>
        </p:sp>
        <p:sp>
          <p:nvSpPr>
            <p:cNvPr id="774" name="Response Headquarters"/>
            <p:cNvSpPr txBox="1"/>
            <p:nvPr/>
          </p:nvSpPr>
          <p:spPr>
            <a:xfrm>
              <a:off x="220341" y="-1"/>
              <a:ext cx="1185423" cy="47244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algn="ctr" defTabSz="685800">
                <a:defRPr sz="1200">
                  <a:solidFill>
                    <a:srgbClr val="FFFFFF"/>
                  </a:solidFill>
                  <a:latin typeface="Source Sans Pro Bold"/>
                  <a:ea typeface="Source Sans Pro Bold"/>
                  <a:cs typeface="Source Sans Pro Bold"/>
                  <a:sym typeface="Source Sans Pro Bold"/>
                </a:defRPr>
              </a:lvl1pPr>
            </a:lstStyle>
            <a:p>
              <a:r>
                <a:rPr dirty="0"/>
                <a:t>Response Headquarters</a:t>
              </a:r>
            </a:p>
          </p:txBody>
        </p:sp>
      </p:grpSp>
      <p:sp>
        <p:nvSpPr>
          <p:cNvPr id="776" name="Rectangle 63"/>
          <p:cNvSpPr/>
          <p:nvPr/>
        </p:nvSpPr>
        <p:spPr>
          <a:xfrm>
            <a:off x="2510334" y="3455525"/>
            <a:ext cx="172118" cy="341914"/>
          </a:xfrm>
          <a:prstGeom prst="rect">
            <a:avLst/>
          </a:prstGeom>
          <a:solidFill>
            <a:srgbClr val="000000"/>
          </a:solidFill>
          <a:ln w="12700">
            <a:solidFill>
              <a:srgbClr val="000000"/>
            </a:solidFill>
            <a:miter/>
          </a:ln>
        </p:spPr>
        <p:txBody>
          <a:bodyPr lIns="45719" rIns="45719" anchor="ctr"/>
          <a:lstStyle/>
          <a:p>
            <a:pPr algn="ctr" defTabSz="685800">
              <a:defRPr sz="1600">
                <a:solidFill>
                  <a:srgbClr val="FFFFFF"/>
                </a:solidFill>
                <a:latin typeface="Source Sans Pro Regular"/>
                <a:ea typeface="Source Sans Pro Regular"/>
                <a:cs typeface="Source Sans Pro Regular"/>
                <a:sym typeface="Source Sans Pro Regular"/>
              </a:defRPr>
            </a:pPr>
            <a:endParaRPr dirty="0"/>
          </a:p>
        </p:txBody>
      </p:sp>
      <p:sp>
        <p:nvSpPr>
          <p:cNvPr id="777" name="Rectangle 64"/>
          <p:cNvSpPr/>
          <p:nvPr/>
        </p:nvSpPr>
        <p:spPr>
          <a:xfrm>
            <a:off x="2715570" y="3455525"/>
            <a:ext cx="178653" cy="340900"/>
          </a:xfrm>
          <a:prstGeom prst="rect">
            <a:avLst/>
          </a:prstGeom>
          <a:solidFill>
            <a:srgbClr val="000000"/>
          </a:solidFill>
          <a:ln w="12700">
            <a:solidFill>
              <a:srgbClr val="000000"/>
            </a:solidFill>
            <a:miter/>
          </a:ln>
        </p:spPr>
        <p:txBody>
          <a:bodyPr lIns="45719" rIns="45719" anchor="ctr"/>
          <a:lstStyle/>
          <a:p>
            <a:pPr algn="ctr" defTabSz="685800">
              <a:defRPr sz="1600">
                <a:solidFill>
                  <a:srgbClr val="FFFFFF"/>
                </a:solidFill>
                <a:latin typeface="Source Sans Pro Regular"/>
                <a:ea typeface="Source Sans Pro Regular"/>
                <a:cs typeface="Source Sans Pro Regular"/>
                <a:sym typeface="Source Sans Pro Regular"/>
              </a:defRPr>
            </a:pPr>
            <a:endParaRPr dirty="0"/>
          </a:p>
        </p:txBody>
      </p:sp>
      <p:grpSp>
        <p:nvGrpSpPr>
          <p:cNvPr id="780" name="Picture 65"/>
          <p:cNvGrpSpPr/>
          <p:nvPr/>
        </p:nvGrpSpPr>
        <p:grpSpPr>
          <a:xfrm>
            <a:off x="3931672" y="3817358"/>
            <a:ext cx="165632" cy="449258"/>
            <a:chOff x="0" y="0"/>
            <a:chExt cx="165630" cy="449256"/>
          </a:xfrm>
        </p:grpSpPr>
        <p:sp>
          <p:nvSpPr>
            <p:cNvPr id="778" name="Rectangle"/>
            <p:cNvSpPr/>
            <p:nvPr/>
          </p:nvSpPr>
          <p:spPr>
            <a:xfrm>
              <a:off x="0" y="0"/>
              <a:ext cx="165631" cy="449257"/>
            </a:xfrm>
            <a:prstGeom prst="rect">
              <a:avLst/>
            </a:prstGeom>
            <a:solidFill>
              <a:srgbClr val="FFFFFF"/>
            </a:solidFill>
            <a:ln w="12700" cap="flat">
              <a:noFill/>
              <a:miter lim="400000"/>
            </a:ln>
            <a:effectLst/>
          </p:spPr>
          <p:txBody>
            <a:bodyPr wrap="square" lIns="45719" tIns="45719" rIns="45719" bIns="45719" numCol="1" anchor="ctr">
              <a:noAutofit/>
            </a:bodyPr>
            <a:lstStyle/>
            <a:p>
              <a:endParaRPr dirty="0"/>
            </a:p>
          </p:txBody>
        </p:sp>
        <p:pic>
          <p:nvPicPr>
            <p:cNvPr id="779" name="image19.tif" descr="image19.tif"/>
            <p:cNvPicPr>
              <a:picLocks noChangeAspect="1"/>
            </p:cNvPicPr>
            <p:nvPr/>
          </p:nvPicPr>
          <p:blipFill>
            <a:blip r:embed="rId2"/>
            <a:stretch>
              <a:fillRect/>
            </a:stretch>
          </p:blipFill>
          <p:spPr>
            <a:xfrm>
              <a:off x="0" y="0"/>
              <a:ext cx="165631" cy="449257"/>
            </a:xfrm>
            <a:prstGeom prst="rect">
              <a:avLst/>
            </a:prstGeom>
            <a:ln w="12700" cap="flat">
              <a:noFill/>
              <a:miter lim="400000"/>
            </a:ln>
            <a:effectLst/>
          </p:spPr>
        </p:pic>
      </p:grpSp>
      <p:grpSp>
        <p:nvGrpSpPr>
          <p:cNvPr id="783" name="Picture 66"/>
          <p:cNvGrpSpPr/>
          <p:nvPr/>
        </p:nvGrpSpPr>
        <p:grpSpPr>
          <a:xfrm>
            <a:off x="4316678" y="3817358"/>
            <a:ext cx="165632" cy="449258"/>
            <a:chOff x="0" y="0"/>
            <a:chExt cx="165630" cy="449256"/>
          </a:xfrm>
        </p:grpSpPr>
        <p:sp>
          <p:nvSpPr>
            <p:cNvPr id="781" name="Rectangle"/>
            <p:cNvSpPr/>
            <p:nvPr/>
          </p:nvSpPr>
          <p:spPr>
            <a:xfrm>
              <a:off x="0" y="0"/>
              <a:ext cx="165631" cy="449257"/>
            </a:xfrm>
            <a:prstGeom prst="rect">
              <a:avLst/>
            </a:prstGeom>
            <a:solidFill>
              <a:srgbClr val="FFFFFF"/>
            </a:solidFill>
            <a:ln w="12700" cap="flat">
              <a:noFill/>
              <a:miter lim="400000"/>
            </a:ln>
            <a:effectLst/>
          </p:spPr>
          <p:txBody>
            <a:bodyPr wrap="square" lIns="45719" tIns="45719" rIns="45719" bIns="45719" numCol="1" anchor="ctr">
              <a:noAutofit/>
            </a:bodyPr>
            <a:lstStyle/>
            <a:p>
              <a:endParaRPr dirty="0"/>
            </a:p>
          </p:txBody>
        </p:sp>
        <p:pic>
          <p:nvPicPr>
            <p:cNvPr id="782" name="image19.tif" descr="image19.tif"/>
            <p:cNvPicPr>
              <a:picLocks noChangeAspect="1"/>
            </p:cNvPicPr>
            <p:nvPr/>
          </p:nvPicPr>
          <p:blipFill>
            <a:blip r:embed="rId3"/>
            <a:stretch>
              <a:fillRect/>
            </a:stretch>
          </p:blipFill>
          <p:spPr>
            <a:xfrm>
              <a:off x="0" y="0"/>
              <a:ext cx="165631" cy="449257"/>
            </a:xfrm>
            <a:prstGeom prst="rect">
              <a:avLst/>
            </a:prstGeom>
            <a:ln w="12700" cap="flat">
              <a:noFill/>
              <a:miter lim="400000"/>
            </a:ln>
            <a:effectLst/>
          </p:spPr>
        </p:pic>
      </p:grpSp>
      <p:grpSp>
        <p:nvGrpSpPr>
          <p:cNvPr id="786" name="Picture 67"/>
          <p:cNvGrpSpPr/>
          <p:nvPr/>
        </p:nvGrpSpPr>
        <p:grpSpPr>
          <a:xfrm>
            <a:off x="4701684" y="3817358"/>
            <a:ext cx="165632" cy="449258"/>
            <a:chOff x="0" y="0"/>
            <a:chExt cx="165630" cy="449256"/>
          </a:xfrm>
        </p:grpSpPr>
        <p:sp>
          <p:nvSpPr>
            <p:cNvPr id="784" name="Rectangle"/>
            <p:cNvSpPr/>
            <p:nvPr/>
          </p:nvSpPr>
          <p:spPr>
            <a:xfrm>
              <a:off x="0" y="0"/>
              <a:ext cx="165631" cy="449257"/>
            </a:xfrm>
            <a:prstGeom prst="rect">
              <a:avLst/>
            </a:prstGeom>
            <a:solidFill>
              <a:srgbClr val="FFFFFF"/>
            </a:solidFill>
            <a:ln w="12700" cap="flat">
              <a:noFill/>
              <a:miter lim="400000"/>
            </a:ln>
            <a:effectLst/>
          </p:spPr>
          <p:txBody>
            <a:bodyPr wrap="square" lIns="45719" tIns="45719" rIns="45719" bIns="45719" numCol="1" anchor="ctr">
              <a:noAutofit/>
            </a:bodyPr>
            <a:lstStyle/>
            <a:p>
              <a:endParaRPr dirty="0"/>
            </a:p>
          </p:txBody>
        </p:sp>
        <p:pic>
          <p:nvPicPr>
            <p:cNvPr id="785" name="image19.tif" descr="image19.tif"/>
            <p:cNvPicPr>
              <a:picLocks noChangeAspect="1"/>
            </p:cNvPicPr>
            <p:nvPr/>
          </p:nvPicPr>
          <p:blipFill>
            <a:blip r:embed="rId4"/>
            <a:stretch>
              <a:fillRect/>
            </a:stretch>
          </p:blipFill>
          <p:spPr>
            <a:xfrm>
              <a:off x="0" y="0"/>
              <a:ext cx="165631" cy="449257"/>
            </a:xfrm>
            <a:prstGeom prst="rect">
              <a:avLst/>
            </a:prstGeom>
            <a:ln w="12700" cap="flat">
              <a:noFill/>
              <a:miter lim="400000"/>
            </a:ln>
            <a:effectLst/>
          </p:spPr>
        </p:pic>
      </p:grpSp>
      <p:sp>
        <p:nvSpPr>
          <p:cNvPr id="787" name="TextBox 68"/>
          <p:cNvSpPr txBox="1"/>
          <p:nvPr/>
        </p:nvSpPr>
        <p:spPr>
          <a:xfrm>
            <a:off x="5502281" y="4173608"/>
            <a:ext cx="1481562" cy="4564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gn="ctr" defTabSz="685800">
              <a:lnSpc>
                <a:spcPts val="900"/>
              </a:lnSpc>
              <a:defRPr sz="1200">
                <a:latin typeface="Source Sans Pro Regular"/>
                <a:ea typeface="Source Sans Pro Regular"/>
                <a:cs typeface="Source Sans Pro Regular"/>
                <a:sym typeface="Source Sans Pro Regular"/>
              </a:defRPr>
            </a:pPr>
            <a:r>
              <a:rPr sz="1400" b="1" dirty="0"/>
              <a:t>RRT Management </a:t>
            </a:r>
          </a:p>
          <a:p>
            <a:pPr algn="ctr" defTabSz="685800">
              <a:lnSpc>
                <a:spcPts val="900"/>
              </a:lnSpc>
              <a:defRPr sz="1200">
                <a:latin typeface="Source Sans Pro Regular"/>
                <a:ea typeface="Source Sans Pro Regular"/>
                <a:cs typeface="Source Sans Pro Regular"/>
                <a:sym typeface="Source Sans Pro Regular"/>
              </a:defRPr>
            </a:pPr>
            <a:endParaRPr sz="1400" b="1" dirty="0"/>
          </a:p>
          <a:p>
            <a:pPr algn="ctr" defTabSz="685800">
              <a:lnSpc>
                <a:spcPts val="900"/>
              </a:lnSpc>
              <a:defRPr sz="1200">
                <a:latin typeface="Source Sans Pro Regular"/>
                <a:ea typeface="Source Sans Pro Regular"/>
                <a:cs typeface="Source Sans Pro Regular"/>
                <a:sym typeface="Source Sans Pro Regular"/>
              </a:defRPr>
            </a:pPr>
            <a:r>
              <a:rPr sz="1400" b="1" dirty="0"/>
              <a:t>&amp; Coordination</a:t>
            </a:r>
          </a:p>
        </p:txBody>
      </p:sp>
      <p:sp>
        <p:nvSpPr>
          <p:cNvPr id="788" name="TextBox 69"/>
          <p:cNvSpPr txBox="1"/>
          <p:nvPr/>
        </p:nvSpPr>
        <p:spPr>
          <a:xfrm>
            <a:off x="6758431" y="2268750"/>
            <a:ext cx="2396080"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algn="ctr" defTabSz="685800">
              <a:defRPr sz="1400">
                <a:latin typeface="Source Sans Pro Regular"/>
                <a:ea typeface="Source Sans Pro Regular"/>
                <a:cs typeface="Source Sans Pro Regular"/>
                <a:sym typeface="Source Sans Pro Regular"/>
              </a:defRPr>
            </a:pPr>
            <a:r>
              <a:rPr sz="1600" b="1" dirty="0"/>
              <a:t>Deployed RRT members </a:t>
            </a:r>
          </a:p>
          <a:p>
            <a:pPr algn="ctr" defTabSz="685800">
              <a:defRPr sz="1400">
                <a:latin typeface="Source Sans Pro Regular"/>
                <a:ea typeface="Source Sans Pro Regular"/>
                <a:cs typeface="Source Sans Pro Regular"/>
                <a:sym typeface="Source Sans Pro Regular"/>
              </a:defRPr>
            </a:pPr>
            <a:r>
              <a:rPr sz="1600" b="1" dirty="0"/>
              <a:t>in the field</a:t>
            </a:r>
          </a:p>
        </p:txBody>
      </p:sp>
      <p:grpSp>
        <p:nvGrpSpPr>
          <p:cNvPr id="791" name="Picture 70"/>
          <p:cNvGrpSpPr/>
          <p:nvPr/>
        </p:nvGrpSpPr>
        <p:grpSpPr>
          <a:xfrm>
            <a:off x="7145881" y="4798020"/>
            <a:ext cx="165632" cy="449258"/>
            <a:chOff x="0" y="0"/>
            <a:chExt cx="165630" cy="449256"/>
          </a:xfrm>
        </p:grpSpPr>
        <p:sp>
          <p:nvSpPr>
            <p:cNvPr id="789" name="Rectangle"/>
            <p:cNvSpPr/>
            <p:nvPr/>
          </p:nvSpPr>
          <p:spPr>
            <a:xfrm>
              <a:off x="0" y="0"/>
              <a:ext cx="165631" cy="449257"/>
            </a:xfrm>
            <a:prstGeom prst="rect">
              <a:avLst/>
            </a:prstGeom>
            <a:solidFill>
              <a:srgbClr val="FFFFFF"/>
            </a:solidFill>
            <a:ln w="12700" cap="flat">
              <a:noFill/>
              <a:miter lim="400000"/>
            </a:ln>
            <a:effectLst/>
          </p:spPr>
          <p:txBody>
            <a:bodyPr wrap="square" lIns="45719" tIns="45719" rIns="45719" bIns="45719" numCol="1" anchor="ctr">
              <a:noAutofit/>
            </a:bodyPr>
            <a:lstStyle/>
            <a:p>
              <a:endParaRPr dirty="0"/>
            </a:p>
          </p:txBody>
        </p:sp>
        <p:pic>
          <p:nvPicPr>
            <p:cNvPr id="790" name="image19.png" descr="image19.png"/>
            <p:cNvPicPr>
              <a:picLocks noChangeAspect="1"/>
            </p:cNvPicPr>
            <p:nvPr/>
          </p:nvPicPr>
          <p:blipFill>
            <a:blip r:embed="rId5"/>
            <a:stretch>
              <a:fillRect/>
            </a:stretch>
          </p:blipFill>
          <p:spPr>
            <a:xfrm>
              <a:off x="0" y="0"/>
              <a:ext cx="165631" cy="449257"/>
            </a:xfrm>
            <a:prstGeom prst="rect">
              <a:avLst/>
            </a:prstGeom>
            <a:ln w="12700" cap="flat">
              <a:noFill/>
              <a:miter lim="400000"/>
            </a:ln>
            <a:effectLst/>
          </p:spPr>
        </p:pic>
      </p:grpSp>
      <p:grpSp>
        <p:nvGrpSpPr>
          <p:cNvPr id="794" name="Picture 71"/>
          <p:cNvGrpSpPr/>
          <p:nvPr/>
        </p:nvGrpSpPr>
        <p:grpSpPr>
          <a:xfrm>
            <a:off x="7338535" y="4114583"/>
            <a:ext cx="165632" cy="449258"/>
            <a:chOff x="0" y="0"/>
            <a:chExt cx="165630" cy="449256"/>
          </a:xfrm>
        </p:grpSpPr>
        <p:sp>
          <p:nvSpPr>
            <p:cNvPr id="792" name="Rectangle"/>
            <p:cNvSpPr/>
            <p:nvPr/>
          </p:nvSpPr>
          <p:spPr>
            <a:xfrm>
              <a:off x="0" y="0"/>
              <a:ext cx="165631" cy="449257"/>
            </a:xfrm>
            <a:prstGeom prst="rect">
              <a:avLst/>
            </a:prstGeom>
            <a:solidFill>
              <a:srgbClr val="FFFFFF"/>
            </a:solidFill>
            <a:ln w="12700" cap="flat">
              <a:noFill/>
              <a:miter lim="400000"/>
            </a:ln>
            <a:effectLst/>
          </p:spPr>
          <p:txBody>
            <a:bodyPr wrap="square" lIns="45719" tIns="45719" rIns="45719" bIns="45719" numCol="1" anchor="ctr">
              <a:noAutofit/>
            </a:bodyPr>
            <a:lstStyle/>
            <a:p>
              <a:endParaRPr dirty="0"/>
            </a:p>
          </p:txBody>
        </p:sp>
        <p:pic>
          <p:nvPicPr>
            <p:cNvPr id="793" name="image19.tif" descr="image19.tif"/>
            <p:cNvPicPr>
              <a:picLocks noChangeAspect="1"/>
            </p:cNvPicPr>
            <p:nvPr/>
          </p:nvPicPr>
          <p:blipFill>
            <a:blip r:embed="rId6"/>
            <a:stretch>
              <a:fillRect/>
            </a:stretch>
          </p:blipFill>
          <p:spPr>
            <a:xfrm>
              <a:off x="0" y="0"/>
              <a:ext cx="165631" cy="449257"/>
            </a:xfrm>
            <a:prstGeom prst="rect">
              <a:avLst/>
            </a:prstGeom>
            <a:ln w="12700" cap="flat">
              <a:noFill/>
              <a:miter lim="400000"/>
            </a:ln>
            <a:effectLst/>
          </p:spPr>
        </p:pic>
      </p:grpSp>
      <p:grpSp>
        <p:nvGrpSpPr>
          <p:cNvPr id="797" name="Picture 72"/>
          <p:cNvGrpSpPr/>
          <p:nvPr/>
        </p:nvGrpSpPr>
        <p:grpSpPr>
          <a:xfrm>
            <a:off x="7641691" y="4797189"/>
            <a:ext cx="165632" cy="449258"/>
            <a:chOff x="0" y="0"/>
            <a:chExt cx="165630" cy="449256"/>
          </a:xfrm>
        </p:grpSpPr>
        <p:sp>
          <p:nvSpPr>
            <p:cNvPr id="795" name="Rectangle"/>
            <p:cNvSpPr/>
            <p:nvPr/>
          </p:nvSpPr>
          <p:spPr>
            <a:xfrm>
              <a:off x="0" y="0"/>
              <a:ext cx="165631" cy="449257"/>
            </a:xfrm>
            <a:prstGeom prst="rect">
              <a:avLst/>
            </a:prstGeom>
            <a:solidFill>
              <a:srgbClr val="FFFFFF"/>
            </a:solidFill>
            <a:ln w="12700" cap="flat">
              <a:noFill/>
              <a:miter lim="400000"/>
            </a:ln>
            <a:effectLst/>
          </p:spPr>
          <p:txBody>
            <a:bodyPr wrap="square" lIns="45719" tIns="45719" rIns="45719" bIns="45719" numCol="1" anchor="ctr">
              <a:noAutofit/>
            </a:bodyPr>
            <a:lstStyle/>
            <a:p>
              <a:endParaRPr dirty="0"/>
            </a:p>
          </p:txBody>
        </p:sp>
        <p:pic>
          <p:nvPicPr>
            <p:cNvPr id="796" name="image19.tif" descr="image19.tif"/>
            <p:cNvPicPr>
              <a:picLocks noChangeAspect="1"/>
            </p:cNvPicPr>
            <p:nvPr/>
          </p:nvPicPr>
          <p:blipFill>
            <a:blip r:embed="rId2"/>
            <a:stretch>
              <a:fillRect/>
            </a:stretch>
          </p:blipFill>
          <p:spPr>
            <a:xfrm>
              <a:off x="0" y="0"/>
              <a:ext cx="165631" cy="449257"/>
            </a:xfrm>
            <a:prstGeom prst="rect">
              <a:avLst/>
            </a:prstGeom>
            <a:ln w="12700" cap="flat">
              <a:noFill/>
              <a:miter lim="400000"/>
            </a:ln>
            <a:effectLst/>
          </p:spPr>
        </p:pic>
      </p:grpSp>
      <p:sp>
        <p:nvSpPr>
          <p:cNvPr id="798" name="TextBox 73"/>
          <p:cNvSpPr txBox="1"/>
          <p:nvPr/>
        </p:nvSpPr>
        <p:spPr>
          <a:xfrm>
            <a:off x="4325269" y="4676830"/>
            <a:ext cx="1255366" cy="3077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ctr" defTabSz="685800">
              <a:defRPr sz="1200">
                <a:latin typeface="Source Sans Pro Regular"/>
                <a:ea typeface="Source Sans Pro Regular"/>
                <a:cs typeface="Source Sans Pro Regular"/>
                <a:sym typeface="Source Sans Pro Regular"/>
              </a:defRPr>
            </a:lvl1pPr>
          </a:lstStyle>
          <a:p>
            <a:r>
              <a:rPr sz="1400" b="1" dirty="0"/>
              <a:t>RRT Manager</a:t>
            </a:r>
          </a:p>
        </p:txBody>
      </p:sp>
      <p:sp>
        <p:nvSpPr>
          <p:cNvPr id="799" name="TextBox 74"/>
          <p:cNvSpPr txBox="1"/>
          <p:nvPr/>
        </p:nvSpPr>
        <p:spPr>
          <a:xfrm>
            <a:off x="2003533" y="2504800"/>
            <a:ext cx="3243033" cy="3385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defTabSz="685800">
              <a:defRPr sz="1400">
                <a:latin typeface="Source Sans Pro Regular"/>
                <a:ea typeface="Source Sans Pro Regular"/>
                <a:cs typeface="Source Sans Pro Regular"/>
                <a:sym typeface="Source Sans Pro Regular"/>
              </a:defRPr>
            </a:lvl1pPr>
          </a:lstStyle>
          <a:p>
            <a:r>
              <a:rPr sz="1600" b="1" dirty="0"/>
              <a:t>Emergency Coordination Unit</a:t>
            </a:r>
          </a:p>
        </p:txBody>
      </p:sp>
      <p:grpSp>
        <p:nvGrpSpPr>
          <p:cNvPr id="802" name="Picture 75"/>
          <p:cNvGrpSpPr/>
          <p:nvPr/>
        </p:nvGrpSpPr>
        <p:grpSpPr>
          <a:xfrm>
            <a:off x="3546666" y="3817358"/>
            <a:ext cx="165632" cy="449258"/>
            <a:chOff x="0" y="0"/>
            <a:chExt cx="165630" cy="449256"/>
          </a:xfrm>
        </p:grpSpPr>
        <p:sp>
          <p:nvSpPr>
            <p:cNvPr id="800" name="Rectangle"/>
            <p:cNvSpPr/>
            <p:nvPr/>
          </p:nvSpPr>
          <p:spPr>
            <a:xfrm>
              <a:off x="0" y="0"/>
              <a:ext cx="165631" cy="449257"/>
            </a:xfrm>
            <a:prstGeom prst="rect">
              <a:avLst/>
            </a:prstGeom>
            <a:solidFill>
              <a:srgbClr val="FFFFFF"/>
            </a:solidFill>
            <a:ln w="12700" cap="flat">
              <a:noFill/>
              <a:miter lim="400000"/>
            </a:ln>
            <a:effectLst/>
          </p:spPr>
          <p:txBody>
            <a:bodyPr wrap="square" lIns="45719" tIns="45719" rIns="45719" bIns="45719" numCol="1" anchor="ctr">
              <a:noAutofit/>
            </a:bodyPr>
            <a:lstStyle/>
            <a:p>
              <a:endParaRPr dirty="0"/>
            </a:p>
          </p:txBody>
        </p:sp>
        <p:pic>
          <p:nvPicPr>
            <p:cNvPr id="801" name="image19.tif" descr="image19.tif"/>
            <p:cNvPicPr>
              <a:picLocks noChangeAspect="1"/>
            </p:cNvPicPr>
            <p:nvPr/>
          </p:nvPicPr>
          <p:blipFill>
            <a:blip r:embed="rId7"/>
            <a:stretch>
              <a:fillRect/>
            </a:stretch>
          </p:blipFill>
          <p:spPr>
            <a:xfrm>
              <a:off x="0" y="0"/>
              <a:ext cx="165631" cy="449257"/>
            </a:xfrm>
            <a:prstGeom prst="rect">
              <a:avLst/>
            </a:prstGeom>
            <a:ln w="12700" cap="flat">
              <a:noFill/>
              <a:miter lim="400000"/>
            </a:ln>
            <a:effectLst/>
          </p:spPr>
        </p:pic>
      </p:grpSp>
      <p:grpSp>
        <p:nvGrpSpPr>
          <p:cNvPr id="805" name="Picture 76"/>
          <p:cNvGrpSpPr/>
          <p:nvPr/>
        </p:nvGrpSpPr>
        <p:grpSpPr>
          <a:xfrm>
            <a:off x="4141656" y="3013428"/>
            <a:ext cx="165632" cy="449258"/>
            <a:chOff x="0" y="0"/>
            <a:chExt cx="165630" cy="449256"/>
          </a:xfrm>
        </p:grpSpPr>
        <p:sp>
          <p:nvSpPr>
            <p:cNvPr id="803" name="Rectangle"/>
            <p:cNvSpPr/>
            <p:nvPr/>
          </p:nvSpPr>
          <p:spPr>
            <a:xfrm>
              <a:off x="0" y="0"/>
              <a:ext cx="165631" cy="449257"/>
            </a:xfrm>
            <a:prstGeom prst="rect">
              <a:avLst/>
            </a:prstGeom>
            <a:solidFill>
              <a:srgbClr val="FFFFFF"/>
            </a:solidFill>
            <a:ln w="12700" cap="flat">
              <a:noFill/>
              <a:miter lim="400000"/>
            </a:ln>
            <a:effectLst/>
          </p:spPr>
          <p:txBody>
            <a:bodyPr wrap="square" lIns="45719" tIns="45719" rIns="45719" bIns="45719" numCol="1" anchor="ctr">
              <a:noAutofit/>
            </a:bodyPr>
            <a:lstStyle/>
            <a:p>
              <a:endParaRPr dirty="0"/>
            </a:p>
          </p:txBody>
        </p:sp>
        <p:pic>
          <p:nvPicPr>
            <p:cNvPr id="804" name="image19.tif" descr="image19.tif"/>
            <p:cNvPicPr>
              <a:picLocks noChangeAspect="1"/>
            </p:cNvPicPr>
            <p:nvPr/>
          </p:nvPicPr>
          <p:blipFill>
            <a:blip r:embed="rId6"/>
            <a:stretch>
              <a:fillRect/>
            </a:stretch>
          </p:blipFill>
          <p:spPr>
            <a:xfrm>
              <a:off x="0" y="0"/>
              <a:ext cx="165631" cy="449257"/>
            </a:xfrm>
            <a:prstGeom prst="rect">
              <a:avLst/>
            </a:prstGeom>
            <a:ln w="12700" cap="flat">
              <a:noFill/>
              <a:miter lim="400000"/>
            </a:ln>
            <a:effectLst/>
          </p:spPr>
        </p:pic>
      </p:grpSp>
      <p:grpSp>
        <p:nvGrpSpPr>
          <p:cNvPr id="808" name="Picture 77"/>
          <p:cNvGrpSpPr/>
          <p:nvPr/>
        </p:nvGrpSpPr>
        <p:grpSpPr>
          <a:xfrm>
            <a:off x="4966141" y="4291460"/>
            <a:ext cx="165632" cy="449258"/>
            <a:chOff x="0" y="0"/>
            <a:chExt cx="165630" cy="449256"/>
          </a:xfrm>
        </p:grpSpPr>
        <p:sp>
          <p:nvSpPr>
            <p:cNvPr id="806" name="Rectangle"/>
            <p:cNvSpPr/>
            <p:nvPr/>
          </p:nvSpPr>
          <p:spPr>
            <a:xfrm>
              <a:off x="0" y="0"/>
              <a:ext cx="165631" cy="449257"/>
            </a:xfrm>
            <a:prstGeom prst="rect">
              <a:avLst/>
            </a:prstGeom>
            <a:solidFill>
              <a:srgbClr val="FFFFFF"/>
            </a:solidFill>
            <a:ln w="12700" cap="flat">
              <a:noFill/>
              <a:miter lim="400000"/>
            </a:ln>
            <a:effectLst/>
          </p:spPr>
          <p:txBody>
            <a:bodyPr wrap="square" lIns="45719" tIns="45719" rIns="45719" bIns="45719" numCol="1" anchor="ctr">
              <a:noAutofit/>
            </a:bodyPr>
            <a:lstStyle/>
            <a:p>
              <a:endParaRPr dirty="0"/>
            </a:p>
          </p:txBody>
        </p:sp>
        <p:pic>
          <p:nvPicPr>
            <p:cNvPr id="807" name="image19.tif" descr="image19.tif"/>
            <p:cNvPicPr>
              <a:picLocks noChangeAspect="1"/>
            </p:cNvPicPr>
            <p:nvPr/>
          </p:nvPicPr>
          <p:blipFill>
            <a:blip r:embed="rId6"/>
            <a:stretch>
              <a:fillRect/>
            </a:stretch>
          </p:blipFill>
          <p:spPr>
            <a:xfrm>
              <a:off x="0" y="0"/>
              <a:ext cx="165631" cy="449257"/>
            </a:xfrm>
            <a:prstGeom prst="rect">
              <a:avLst/>
            </a:prstGeom>
            <a:ln w="12700" cap="flat">
              <a:noFill/>
              <a:miter lim="400000"/>
            </a:ln>
            <a:effectLst/>
          </p:spPr>
        </p:pic>
      </p:grpSp>
      <p:sp>
        <p:nvSpPr>
          <p:cNvPr id="809" name="Straight Arrow Connector 78"/>
          <p:cNvSpPr/>
          <p:nvPr/>
        </p:nvSpPr>
        <p:spPr>
          <a:xfrm>
            <a:off x="5449013" y="4370106"/>
            <a:ext cx="1594206" cy="6181"/>
          </a:xfrm>
          <a:prstGeom prst="line">
            <a:avLst/>
          </a:prstGeom>
          <a:ln w="38100">
            <a:solidFill>
              <a:srgbClr val="000000"/>
            </a:solidFill>
            <a:miter/>
            <a:headEnd type="triangle"/>
            <a:tailEnd type="triangle"/>
          </a:ln>
        </p:spPr>
        <p:txBody>
          <a:bodyPr lIns="45719" rIns="45719"/>
          <a:lstStyle/>
          <a:p>
            <a:endParaRPr dirty="0"/>
          </a:p>
        </p:txBody>
      </p:sp>
      <p:sp>
        <p:nvSpPr>
          <p:cNvPr id="810" name="Elbow Connector 83"/>
          <p:cNvSpPr/>
          <p:nvPr/>
        </p:nvSpPr>
        <p:spPr>
          <a:xfrm rot="16200000" flipH="1">
            <a:off x="4758848" y="4308795"/>
            <a:ext cx="230163" cy="18442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ln w="6350">
            <a:solidFill>
              <a:srgbClr val="000000"/>
            </a:solidFill>
            <a:miter/>
          </a:ln>
        </p:spPr>
        <p:txBody>
          <a:bodyPr lIns="45719" rIns="45719" anchor="ctr"/>
          <a:lstStyle/>
          <a:p>
            <a:endParaRPr dirty="0"/>
          </a:p>
        </p:txBody>
      </p:sp>
      <p:sp>
        <p:nvSpPr>
          <p:cNvPr id="833" name="Elbow Connector 84"/>
          <p:cNvSpPr/>
          <p:nvPr/>
        </p:nvSpPr>
        <p:spPr>
          <a:xfrm>
            <a:off x="7228400" y="4543710"/>
            <a:ext cx="191771" cy="273050"/>
          </a:xfrm>
          <a:custGeom>
            <a:avLst/>
            <a:gdLst/>
            <a:ahLst/>
            <a:cxnLst>
              <a:cxn ang="0">
                <a:pos x="wd2" y="hd2"/>
              </a:cxn>
              <a:cxn ang="5400000">
                <a:pos x="wd2" y="hd2"/>
              </a:cxn>
              <a:cxn ang="10800000">
                <a:pos x="wd2" y="hd2"/>
              </a:cxn>
              <a:cxn ang="16200000">
                <a:pos x="wd2" y="hd2"/>
              </a:cxn>
            </a:cxnLst>
            <a:rect l="0" t="0" r="r" b="b"/>
            <a:pathLst>
              <a:path w="21600" h="21600" extrusionOk="0">
                <a:moveTo>
                  <a:pt x="21600" y="1507"/>
                </a:moveTo>
                <a:lnTo>
                  <a:pt x="21600" y="21600"/>
                </a:lnTo>
                <a:lnTo>
                  <a:pt x="10872" y="21600"/>
                </a:lnTo>
                <a:lnTo>
                  <a:pt x="10872" y="0"/>
                </a:lnTo>
                <a:lnTo>
                  <a:pt x="0" y="0"/>
                </a:lnTo>
                <a:lnTo>
                  <a:pt x="0" y="20093"/>
                </a:lnTo>
              </a:path>
            </a:pathLst>
          </a:custGeom>
          <a:ln w="6350">
            <a:solidFill>
              <a:srgbClr val="000000"/>
            </a:solidFill>
            <a:miter/>
          </a:ln>
        </p:spPr>
        <p:txBody>
          <a:bodyPr/>
          <a:lstStyle/>
          <a:p>
            <a:endParaRPr dirty="0"/>
          </a:p>
        </p:txBody>
      </p:sp>
      <p:sp>
        <p:nvSpPr>
          <p:cNvPr id="834" name="Elbow Connector 85"/>
          <p:cNvSpPr/>
          <p:nvPr/>
        </p:nvSpPr>
        <p:spPr>
          <a:xfrm>
            <a:off x="7420169" y="4542440"/>
            <a:ext cx="303531" cy="274320"/>
          </a:xfrm>
          <a:custGeom>
            <a:avLst/>
            <a:gdLst/>
            <a:ahLst/>
            <a:cxnLst>
              <a:cxn ang="0">
                <a:pos x="wd2" y="hd2"/>
              </a:cxn>
              <a:cxn ang="5400000">
                <a:pos x="wd2" y="hd2"/>
              </a:cxn>
              <a:cxn ang="10800000">
                <a:pos x="wd2" y="hd2"/>
              </a:cxn>
              <a:cxn ang="16200000">
                <a:pos x="wd2" y="hd2"/>
              </a:cxn>
            </a:cxnLst>
            <a:rect l="0" t="0" r="r" b="b"/>
            <a:pathLst>
              <a:path w="21600" h="21600" extrusionOk="0">
                <a:moveTo>
                  <a:pt x="0" y="1600"/>
                </a:moveTo>
                <a:lnTo>
                  <a:pt x="0" y="21600"/>
                </a:lnTo>
                <a:lnTo>
                  <a:pt x="10845" y="21600"/>
                </a:lnTo>
                <a:lnTo>
                  <a:pt x="10845" y="0"/>
                </a:lnTo>
                <a:lnTo>
                  <a:pt x="21600" y="0"/>
                </a:lnTo>
                <a:lnTo>
                  <a:pt x="21600" y="20000"/>
                </a:lnTo>
              </a:path>
            </a:pathLst>
          </a:custGeom>
          <a:ln w="6350">
            <a:solidFill>
              <a:srgbClr val="000000"/>
            </a:solidFill>
            <a:miter/>
          </a:ln>
        </p:spPr>
        <p:txBody>
          <a:bodyPr/>
          <a:lstStyle/>
          <a:p>
            <a:endParaRPr dirty="0"/>
          </a:p>
        </p:txBody>
      </p:sp>
      <p:sp>
        <p:nvSpPr>
          <p:cNvPr id="813" name="TextBox 86"/>
          <p:cNvSpPr txBox="1"/>
          <p:nvPr/>
        </p:nvSpPr>
        <p:spPr>
          <a:xfrm>
            <a:off x="7655307" y="4085776"/>
            <a:ext cx="942256" cy="5232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ctr" defTabSz="685800">
              <a:defRPr sz="1200">
                <a:latin typeface="Source Sans Pro Regular"/>
                <a:ea typeface="Source Sans Pro Regular"/>
                <a:cs typeface="Source Sans Pro Regular"/>
                <a:sym typeface="Source Sans Pro Regular"/>
              </a:defRPr>
            </a:lvl1pPr>
          </a:lstStyle>
          <a:p>
            <a:r>
              <a:rPr sz="1400" b="1" dirty="0"/>
              <a:t>RRT Team Leader</a:t>
            </a:r>
          </a:p>
        </p:txBody>
      </p:sp>
      <p:grpSp>
        <p:nvGrpSpPr>
          <p:cNvPr id="816" name="Picture 87"/>
          <p:cNvGrpSpPr/>
          <p:nvPr/>
        </p:nvGrpSpPr>
        <p:grpSpPr>
          <a:xfrm>
            <a:off x="8191048" y="4794969"/>
            <a:ext cx="165632" cy="449258"/>
            <a:chOff x="0" y="0"/>
            <a:chExt cx="165630" cy="449256"/>
          </a:xfrm>
        </p:grpSpPr>
        <p:sp>
          <p:nvSpPr>
            <p:cNvPr id="814" name="Rectangle"/>
            <p:cNvSpPr/>
            <p:nvPr/>
          </p:nvSpPr>
          <p:spPr>
            <a:xfrm>
              <a:off x="0" y="0"/>
              <a:ext cx="165631" cy="449257"/>
            </a:xfrm>
            <a:prstGeom prst="rect">
              <a:avLst/>
            </a:prstGeom>
            <a:solidFill>
              <a:srgbClr val="FFFFFF"/>
            </a:solidFill>
            <a:ln w="12700" cap="flat">
              <a:noFill/>
              <a:miter lim="400000"/>
            </a:ln>
            <a:effectLst/>
          </p:spPr>
          <p:txBody>
            <a:bodyPr wrap="square" lIns="45719" tIns="45719" rIns="45719" bIns="45719" numCol="1" anchor="ctr">
              <a:noAutofit/>
            </a:bodyPr>
            <a:lstStyle/>
            <a:p>
              <a:endParaRPr dirty="0"/>
            </a:p>
          </p:txBody>
        </p:sp>
        <p:pic>
          <p:nvPicPr>
            <p:cNvPr id="815" name="image19.tif" descr="image19.tif"/>
            <p:cNvPicPr>
              <a:picLocks noChangeAspect="1"/>
            </p:cNvPicPr>
            <p:nvPr/>
          </p:nvPicPr>
          <p:blipFill>
            <a:blip r:embed="rId3"/>
            <a:stretch>
              <a:fillRect/>
            </a:stretch>
          </p:blipFill>
          <p:spPr>
            <a:xfrm>
              <a:off x="0" y="0"/>
              <a:ext cx="165631" cy="449257"/>
            </a:xfrm>
            <a:prstGeom prst="rect">
              <a:avLst/>
            </a:prstGeom>
            <a:ln w="12700" cap="flat">
              <a:noFill/>
              <a:miter lim="400000"/>
            </a:ln>
            <a:effectLst/>
          </p:spPr>
        </p:pic>
      </p:grpSp>
      <p:sp>
        <p:nvSpPr>
          <p:cNvPr id="835" name="Elbow Connector 88"/>
          <p:cNvSpPr/>
          <p:nvPr/>
        </p:nvSpPr>
        <p:spPr>
          <a:xfrm>
            <a:off x="7503990" y="4337970"/>
            <a:ext cx="685801" cy="68072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10800" y="21600"/>
                </a:lnTo>
                <a:lnTo>
                  <a:pt x="21600" y="21600"/>
                </a:lnTo>
              </a:path>
            </a:pathLst>
          </a:custGeom>
          <a:ln w="6350">
            <a:solidFill>
              <a:srgbClr val="000000"/>
            </a:solidFill>
            <a:miter/>
          </a:ln>
        </p:spPr>
        <p:txBody>
          <a:bodyPr/>
          <a:lstStyle/>
          <a:p>
            <a:endParaRPr dirty="0"/>
          </a:p>
        </p:txBody>
      </p:sp>
      <p:sp>
        <p:nvSpPr>
          <p:cNvPr id="821" name="Straight Connector 46"/>
          <p:cNvSpPr/>
          <p:nvPr/>
        </p:nvSpPr>
        <p:spPr>
          <a:xfrm>
            <a:off x="4225740" y="3463263"/>
            <a:ext cx="1" cy="164593"/>
          </a:xfrm>
          <a:prstGeom prst="line">
            <a:avLst/>
          </a:prstGeom>
          <a:ln w="12700">
            <a:solidFill>
              <a:srgbClr val="000000"/>
            </a:solidFill>
            <a:miter/>
          </a:ln>
        </p:spPr>
        <p:txBody>
          <a:bodyPr lIns="45719" rIns="45719"/>
          <a:lstStyle/>
          <a:p>
            <a:endParaRPr dirty="0"/>
          </a:p>
        </p:txBody>
      </p:sp>
      <p:sp>
        <p:nvSpPr>
          <p:cNvPr id="822" name="Straight Connector 89"/>
          <p:cNvSpPr/>
          <p:nvPr/>
        </p:nvSpPr>
        <p:spPr>
          <a:xfrm>
            <a:off x="3632353" y="3625972"/>
            <a:ext cx="1152145" cy="1"/>
          </a:xfrm>
          <a:prstGeom prst="line">
            <a:avLst/>
          </a:prstGeom>
          <a:ln w="12700">
            <a:solidFill>
              <a:srgbClr val="000000"/>
            </a:solidFill>
            <a:miter/>
          </a:ln>
        </p:spPr>
        <p:txBody>
          <a:bodyPr lIns="45719" rIns="45719"/>
          <a:lstStyle/>
          <a:p>
            <a:endParaRPr dirty="0"/>
          </a:p>
        </p:txBody>
      </p:sp>
      <p:sp>
        <p:nvSpPr>
          <p:cNvPr id="823" name="Straight Connector 90"/>
          <p:cNvSpPr/>
          <p:nvPr/>
        </p:nvSpPr>
        <p:spPr>
          <a:xfrm>
            <a:off x="3633623" y="3631831"/>
            <a:ext cx="1" cy="164593"/>
          </a:xfrm>
          <a:prstGeom prst="line">
            <a:avLst/>
          </a:prstGeom>
          <a:ln w="12700">
            <a:solidFill>
              <a:srgbClr val="000000"/>
            </a:solidFill>
            <a:miter/>
          </a:ln>
        </p:spPr>
        <p:txBody>
          <a:bodyPr lIns="45719" rIns="45719"/>
          <a:lstStyle/>
          <a:p>
            <a:endParaRPr dirty="0"/>
          </a:p>
        </p:txBody>
      </p:sp>
      <p:sp>
        <p:nvSpPr>
          <p:cNvPr id="824" name="Straight Connector 91"/>
          <p:cNvSpPr/>
          <p:nvPr/>
        </p:nvSpPr>
        <p:spPr>
          <a:xfrm>
            <a:off x="4786541" y="3631831"/>
            <a:ext cx="1" cy="164593"/>
          </a:xfrm>
          <a:prstGeom prst="line">
            <a:avLst/>
          </a:prstGeom>
          <a:ln w="12700">
            <a:solidFill>
              <a:srgbClr val="000000"/>
            </a:solidFill>
            <a:miter/>
          </a:ln>
        </p:spPr>
        <p:txBody>
          <a:bodyPr lIns="45719" rIns="45719"/>
          <a:lstStyle/>
          <a:p>
            <a:endParaRPr dirty="0"/>
          </a:p>
        </p:txBody>
      </p:sp>
      <p:sp>
        <p:nvSpPr>
          <p:cNvPr id="825" name="Straight Connector 92"/>
          <p:cNvSpPr/>
          <p:nvPr/>
        </p:nvSpPr>
        <p:spPr>
          <a:xfrm>
            <a:off x="4017929" y="3631831"/>
            <a:ext cx="1" cy="164593"/>
          </a:xfrm>
          <a:prstGeom prst="line">
            <a:avLst/>
          </a:prstGeom>
          <a:ln w="12700">
            <a:solidFill>
              <a:srgbClr val="000000"/>
            </a:solidFill>
            <a:miter/>
          </a:ln>
        </p:spPr>
        <p:txBody>
          <a:bodyPr lIns="45719" rIns="45719"/>
          <a:lstStyle/>
          <a:p>
            <a:endParaRPr dirty="0"/>
          </a:p>
        </p:txBody>
      </p:sp>
      <p:sp>
        <p:nvSpPr>
          <p:cNvPr id="826" name="Straight Connector 93"/>
          <p:cNvSpPr/>
          <p:nvPr/>
        </p:nvSpPr>
        <p:spPr>
          <a:xfrm>
            <a:off x="4402235" y="3631831"/>
            <a:ext cx="1" cy="164593"/>
          </a:xfrm>
          <a:prstGeom prst="line">
            <a:avLst/>
          </a:prstGeom>
          <a:ln w="12700">
            <a:solidFill>
              <a:srgbClr val="000000"/>
            </a:solidFill>
            <a:miter/>
          </a:ln>
        </p:spPr>
        <p:txBody>
          <a:bodyPr lIns="45719" rIns="45719"/>
          <a:lstStyle/>
          <a:p>
            <a:endParaRPr dirty="0"/>
          </a:p>
        </p:txBody>
      </p:sp>
      <p:grpSp>
        <p:nvGrpSpPr>
          <p:cNvPr id="829" name="Speech Bubble: Rectangle 2"/>
          <p:cNvGrpSpPr/>
          <p:nvPr/>
        </p:nvGrpSpPr>
        <p:grpSpPr>
          <a:xfrm>
            <a:off x="8153941" y="3852004"/>
            <a:ext cx="3079458" cy="2096223"/>
            <a:chOff x="0" y="0"/>
            <a:chExt cx="2579068" cy="2256485"/>
          </a:xfrm>
        </p:grpSpPr>
        <p:sp>
          <p:nvSpPr>
            <p:cNvPr id="827" name="Shape"/>
            <p:cNvSpPr/>
            <p:nvPr/>
          </p:nvSpPr>
          <p:spPr>
            <a:xfrm>
              <a:off x="0" y="0"/>
              <a:ext cx="2579068" cy="2256485"/>
            </a:xfrm>
            <a:custGeom>
              <a:avLst/>
              <a:gdLst/>
              <a:ahLst/>
              <a:cxnLst>
                <a:cxn ang="0">
                  <a:pos x="wd2" y="hd2"/>
                </a:cxn>
                <a:cxn ang="5400000">
                  <a:pos x="wd2" y="hd2"/>
                </a:cxn>
                <a:cxn ang="10800000">
                  <a:pos x="wd2" y="hd2"/>
                </a:cxn>
                <a:cxn ang="16200000">
                  <a:pos x="wd2" y="hd2"/>
                </a:cxn>
              </a:cxnLst>
              <a:rect l="0" t="0" r="r" b="b"/>
              <a:pathLst>
                <a:path w="21600" h="21600" extrusionOk="0">
                  <a:moveTo>
                    <a:pt x="8498" y="0"/>
                  </a:moveTo>
                  <a:lnTo>
                    <a:pt x="21600" y="0"/>
                  </a:lnTo>
                  <a:lnTo>
                    <a:pt x="21600" y="21600"/>
                  </a:lnTo>
                  <a:lnTo>
                    <a:pt x="8498" y="21600"/>
                  </a:lnTo>
                  <a:lnTo>
                    <a:pt x="8498" y="9000"/>
                  </a:lnTo>
                  <a:lnTo>
                    <a:pt x="0" y="8016"/>
                  </a:lnTo>
                  <a:lnTo>
                    <a:pt x="8498" y="3600"/>
                  </a:lnTo>
                  <a:close/>
                </a:path>
              </a:pathLst>
            </a:custGeom>
            <a:solidFill>
              <a:srgbClr val="00B0F0"/>
            </a:solidFill>
            <a:ln w="12700" cap="flat">
              <a:noFill/>
              <a:miter lim="400000"/>
            </a:ln>
            <a:effectLst/>
          </p:spPr>
          <p:txBody>
            <a:bodyPr wrap="square" lIns="45719" tIns="45719" rIns="45719" bIns="45719" numCol="1" anchor="ctr">
              <a:noAutofit/>
            </a:bodyPr>
            <a:lstStyle/>
            <a:p>
              <a:pPr>
                <a:defRPr>
                  <a:solidFill>
                    <a:srgbClr val="FFFFFF"/>
                  </a:solidFill>
                </a:defRPr>
              </a:pPr>
              <a:endParaRPr sz="2000" dirty="0">
                <a:latin typeface="Source Sans Pro Regular"/>
              </a:endParaRPr>
            </a:p>
          </p:txBody>
        </p:sp>
        <p:sp>
          <p:nvSpPr>
            <p:cNvPr id="828" name="The RRT team leader is responsible for RRT coordination in the field; s/he  coordinates closely with the RRT Manager and is generally the focal point for contact with the team."/>
            <p:cNvSpPr txBox="1"/>
            <p:nvPr/>
          </p:nvSpPr>
          <p:spPr>
            <a:xfrm>
              <a:off x="1048978" y="294396"/>
              <a:ext cx="1495801" cy="166769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90" tIns="34290" rIns="34290" bIns="34290" numCol="1" anchor="ctr">
              <a:spAutoFit/>
            </a:bodyPr>
            <a:lstStyle/>
            <a:p>
              <a:pPr>
                <a:defRPr sz="1200">
                  <a:solidFill>
                    <a:srgbClr val="FFFFFF"/>
                  </a:solidFill>
                  <a:latin typeface="Source Sans Pro Regular"/>
                  <a:ea typeface="Source Sans Pro Regular"/>
                  <a:cs typeface="Source Sans Pro Regular"/>
                  <a:sym typeface="Source Sans Pro Regular"/>
                </a:defRPr>
              </a:pPr>
              <a:r>
                <a:rPr sz="1400" dirty="0">
                  <a:latin typeface="Source Sans Pro Regular"/>
                </a:rPr>
                <a:t>The RRT team leader is responsible for RRT coordination </a:t>
              </a:r>
              <a:r>
                <a:rPr sz="1400" dirty="0">
                  <a:solidFill>
                    <a:srgbClr val="C00000"/>
                  </a:solidFill>
                  <a:latin typeface="Source Sans Pro Regular"/>
                  <a:ea typeface="Source Sans Pro Bold"/>
                  <a:cs typeface="Source Sans Pro Bold"/>
                  <a:sym typeface="Source Sans Pro Bold"/>
                </a:rPr>
                <a:t>in the field; </a:t>
              </a:r>
              <a:r>
                <a:rPr sz="1400" dirty="0">
                  <a:latin typeface="Source Sans Pro Regular"/>
                </a:rPr>
                <a:t>s/he  coordinates closely with the RRT Manager and is generally the focal point for contact with the team. </a:t>
              </a:r>
            </a:p>
          </p:txBody>
        </p:sp>
      </p:grpSp>
      <p:grpSp>
        <p:nvGrpSpPr>
          <p:cNvPr id="832" name="Speech Bubble: Rectangle 3"/>
          <p:cNvGrpSpPr/>
          <p:nvPr/>
        </p:nvGrpSpPr>
        <p:grpSpPr>
          <a:xfrm>
            <a:off x="4873929" y="1165214"/>
            <a:ext cx="4694539" cy="1346034"/>
            <a:chOff x="0" y="0"/>
            <a:chExt cx="4694538" cy="1346032"/>
          </a:xfrm>
        </p:grpSpPr>
        <p:sp>
          <p:nvSpPr>
            <p:cNvPr id="830" name="Shape"/>
            <p:cNvSpPr/>
            <p:nvPr/>
          </p:nvSpPr>
          <p:spPr>
            <a:xfrm>
              <a:off x="0" y="0"/>
              <a:ext cx="4694538" cy="1346032"/>
            </a:xfrm>
            <a:custGeom>
              <a:avLst/>
              <a:gdLst/>
              <a:ahLst/>
              <a:cxnLst>
                <a:cxn ang="0">
                  <a:pos x="wd2" y="hd2"/>
                </a:cxn>
                <a:cxn ang="5400000">
                  <a:pos x="wd2" y="hd2"/>
                </a:cxn>
                <a:cxn ang="10800000">
                  <a:pos x="wd2" y="hd2"/>
                </a:cxn>
                <a:cxn ang="16200000">
                  <a:pos x="wd2" y="hd2"/>
                </a:cxn>
              </a:cxnLst>
              <a:rect l="0" t="0" r="r" b="b"/>
              <a:pathLst>
                <a:path w="21600" h="21600" extrusionOk="0">
                  <a:moveTo>
                    <a:pt x="1419" y="0"/>
                  </a:moveTo>
                  <a:lnTo>
                    <a:pt x="21600" y="0"/>
                  </a:lnTo>
                  <a:lnTo>
                    <a:pt x="21600" y="16747"/>
                  </a:lnTo>
                  <a:lnTo>
                    <a:pt x="9828" y="16747"/>
                  </a:lnTo>
                  <a:lnTo>
                    <a:pt x="0" y="21600"/>
                  </a:lnTo>
                  <a:lnTo>
                    <a:pt x="4783" y="16747"/>
                  </a:lnTo>
                  <a:lnTo>
                    <a:pt x="1419" y="16747"/>
                  </a:lnTo>
                  <a:lnTo>
                    <a:pt x="1419" y="9769"/>
                  </a:lnTo>
                  <a:close/>
                </a:path>
              </a:pathLst>
            </a:custGeom>
            <a:solidFill>
              <a:srgbClr val="00B0F0"/>
            </a:solidFill>
            <a:ln w="12700" cap="flat">
              <a:noFill/>
              <a:miter lim="400000"/>
            </a:ln>
            <a:effectLst/>
          </p:spPr>
          <p:txBody>
            <a:bodyPr wrap="square" lIns="45719" tIns="45719" rIns="45719" bIns="45719" numCol="1" anchor="ctr">
              <a:noAutofit/>
            </a:bodyPr>
            <a:lstStyle/>
            <a:p>
              <a:pPr defTabSz="685800">
                <a:defRPr>
                  <a:solidFill>
                    <a:srgbClr val="FFFFFF"/>
                  </a:solidFill>
                </a:defRPr>
              </a:pPr>
              <a:endParaRPr dirty="0"/>
            </a:p>
          </p:txBody>
        </p:sp>
        <p:sp>
          <p:nvSpPr>
            <p:cNvPr id="831" name="If an EOC: the people displayed would be the Incident Manager (on top); Section Chiefs (Admin/Finance, Logistics, Planning, and Operations); RRT Manager in the Operations Section."/>
            <p:cNvSpPr txBox="1"/>
            <p:nvPr/>
          </p:nvSpPr>
          <p:spPr>
            <a:xfrm>
              <a:off x="342802" y="56279"/>
              <a:ext cx="4317446" cy="93102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90" tIns="34290" rIns="34290" bIns="34290" numCol="1" anchor="ctr">
              <a:spAutoFit/>
            </a:bodyPr>
            <a:lstStyle/>
            <a:p>
              <a:pPr defTabSz="685800">
                <a:defRPr sz="1200">
                  <a:solidFill>
                    <a:srgbClr val="FFFFFF"/>
                  </a:solidFill>
                  <a:latin typeface="Source Sans Pro Regular"/>
                  <a:ea typeface="Source Sans Pro Regular"/>
                  <a:cs typeface="Source Sans Pro Regular"/>
                  <a:sym typeface="Source Sans Pro Regular"/>
                </a:defRPr>
              </a:pPr>
              <a:r>
                <a:rPr sz="1400" dirty="0">
                  <a:latin typeface="Source Sans Pro Regular"/>
                </a:rPr>
                <a:t>If an </a:t>
              </a:r>
              <a:r>
                <a:rPr sz="1400" dirty="0">
                  <a:solidFill>
                    <a:srgbClr val="C00000"/>
                  </a:solidFill>
                  <a:latin typeface="Source Sans Pro Regular"/>
                  <a:ea typeface="Source Sans Pro Bold"/>
                  <a:cs typeface="Source Sans Pro Bold"/>
                  <a:sym typeface="Source Sans Pro Bold"/>
                </a:rPr>
                <a:t>EOC</a:t>
              </a:r>
              <a:r>
                <a:rPr sz="1400" dirty="0">
                  <a:latin typeface="Source Sans Pro Regular"/>
                </a:rPr>
                <a:t>: the people displayed would be the Incident Manager (on top); Section Chiefs (Admin/Finance, Logistics, Planning, and Operations); RRT Manager in the Operations Section.</a:t>
              </a:r>
            </a:p>
          </p:txBody>
        </p:sp>
      </p:grpSp>
      <p:sp>
        <p:nvSpPr>
          <p:cNvPr id="6" name="Title 1">
            <a:extLst>
              <a:ext uri="{FF2B5EF4-FFF2-40B4-BE49-F238E27FC236}">
                <a16:creationId xmlns:a16="http://schemas.microsoft.com/office/drawing/2014/main" id="{BEAFB804-C391-8C22-BE69-55444C45E360}"/>
              </a:ext>
            </a:extLst>
          </p:cNvPr>
          <p:cNvSpPr txBox="1">
            <a:spLocks/>
          </p:cNvSpPr>
          <p:nvPr/>
        </p:nvSpPr>
        <p:spPr>
          <a:xfrm>
            <a:off x="199748" y="97138"/>
            <a:ext cx="8229601" cy="52297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normAutofit fontScale="82500" lnSpcReduction="10000"/>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defTabSz="115728" hangingPunct="1"/>
            <a:r>
              <a:rPr lang="en-US" sz="3200" b="1" dirty="0"/>
              <a:t>Where are RRTs in the Emergency Response System?</a:t>
            </a:r>
            <a:endParaRPr lang="hu-HU" b="1"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75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83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8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8" grpId="0" animBg="1" advAuto="0"/>
      <p:bldP spid="829" grpId="0" animBg="1" advAuto="0"/>
      <p:bldP spid="832" grpId="0" animBg="1" advAuto="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8" name="Content Placeholder 2"/>
          <p:cNvSpPr txBox="1">
            <a:spLocks noGrp="1"/>
          </p:cNvSpPr>
          <p:nvPr>
            <p:ph type="body" idx="1"/>
          </p:nvPr>
        </p:nvSpPr>
        <p:spPr>
          <a:xfrm>
            <a:off x="2160000" y="1440000"/>
            <a:ext cx="8222169" cy="3544678"/>
          </a:xfrm>
          <a:prstGeom prst="rect">
            <a:avLst/>
          </a:prstGeom>
        </p:spPr>
        <p:txBody>
          <a:bodyPr lIns="45719" tIns="45720" rIns="45719" bIns="45720" anchor="t">
            <a:normAutofit/>
          </a:bodyPr>
          <a:lstStyle/>
          <a:p>
            <a:pPr marL="342900" indent="-342900">
              <a:buClr>
                <a:srgbClr val="65A000"/>
              </a:buClr>
              <a:buSzPct val="100000"/>
              <a:buFont typeface="Arial"/>
              <a:buChar char="•"/>
            </a:pPr>
            <a:r>
              <a:rPr dirty="0"/>
              <a:t>RRT management during non-emergency and emergency phases is essential for the establishment of a functional and effective RRT</a:t>
            </a:r>
            <a:endParaRPr lang="en-US" dirty="0"/>
          </a:p>
          <a:p>
            <a:pPr marL="342900" indent="-342900">
              <a:buClr>
                <a:srgbClr val="65A000"/>
              </a:buClr>
              <a:buSzPct val="100000"/>
              <a:buFont typeface="Arial"/>
              <a:buChar char="•"/>
            </a:pPr>
            <a:endParaRPr dirty="0"/>
          </a:p>
          <a:p>
            <a:pPr marL="342900" indent="-342900">
              <a:buClr>
                <a:srgbClr val="65A000"/>
              </a:buClr>
              <a:buSzPct val="100000"/>
              <a:buFont typeface="Arial"/>
              <a:buChar char="•"/>
            </a:pPr>
            <a:r>
              <a:rPr dirty="0"/>
              <a:t>RRT management aims to improve public health response efficiency and effectiveness through planning, standardized procedures, and coordination with other response activities</a:t>
            </a:r>
          </a:p>
          <a:p>
            <a:pPr marL="342900" indent="-342900">
              <a:buClr>
                <a:srgbClr val="65A000"/>
              </a:buClr>
              <a:buSzPct val="100000"/>
              <a:buFont typeface="Arial"/>
              <a:buChar char="•"/>
            </a:pPr>
            <a:endParaRPr dirty="0"/>
          </a:p>
          <a:p>
            <a:pPr marL="342900" indent="-342900">
              <a:buClr>
                <a:srgbClr val="65A000"/>
              </a:buClr>
              <a:buSzPct val="100000"/>
              <a:buFont typeface="Arial"/>
              <a:buChar char="•"/>
            </a:pPr>
            <a:r>
              <a:rPr dirty="0"/>
              <a:t>RRT management is closely aligned with IMS principles, yet modified for RRT-specific needs</a:t>
            </a:r>
          </a:p>
        </p:txBody>
      </p:sp>
      <p:sp>
        <p:nvSpPr>
          <p:cNvPr id="2" name="Title 1">
            <a:extLst>
              <a:ext uri="{FF2B5EF4-FFF2-40B4-BE49-F238E27FC236}">
                <a16:creationId xmlns:a16="http://schemas.microsoft.com/office/drawing/2014/main" id="{257B5F79-50B4-E74E-84AE-C3C50FED201C}"/>
              </a:ext>
            </a:extLst>
          </p:cNvPr>
          <p:cNvSpPr txBox="1">
            <a:spLocks/>
          </p:cNvSpPr>
          <p:nvPr/>
        </p:nvSpPr>
        <p:spPr>
          <a:xfrm>
            <a:off x="199748" y="97138"/>
            <a:ext cx="8229601" cy="52297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defTabSz="115728" hangingPunct="1"/>
            <a:r>
              <a:rPr lang="hu-HU" b="1" dirty="0"/>
              <a:t>RRT Establishment &amp; Management</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3" name="Content Placeholder 2"/>
          <p:cNvSpPr txBox="1">
            <a:spLocks noGrp="1"/>
          </p:cNvSpPr>
          <p:nvPr>
            <p:ph type="body" idx="1"/>
          </p:nvPr>
        </p:nvSpPr>
        <p:spPr>
          <a:xfrm>
            <a:off x="2160000" y="1440000"/>
            <a:ext cx="8222169" cy="4654072"/>
          </a:xfrm>
          <a:prstGeom prst="rect">
            <a:avLst/>
          </a:prstGeom>
        </p:spPr>
        <p:txBody>
          <a:bodyPr lIns="45719" tIns="45720" rIns="45719" bIns="45720" anchor="t">
            <a:normAutofit/>
          </a:bodyPr>
          <a:lstStyle/>
          <a:p>
            <a:pPr marL="342900" indent="-342900">
              <a:buClr>
                <a:srgbClr val="65A000"/>
              </a:buClr>
              <a:buSzPct val="100000"/>
              <a:buFont typeface="Arial"/>
              <a:buChar char="•"/>
              <a:defRPr>
                <a:latin typeface="Source Sans Pro Bold"/>
                <a:ea typeface="Source Sans Pro Bold"/>
                <a:cs typeface="Source Sans Pro Bold"/>
                <a:sym typeface="Source Sans Pro Bold"/>
              </a:defRPr>
            </a:pPr>
            <a:r>
              <a:rPr dirty="0">
                <a:solidFill>
                  <a:srgbClr val="65A000"/>
                </a:solidFill>
              </a:rPr>
              <a:t>COORDINATION</a:t>
            </a:r>
            <a:r>
              <a:rPr dirty="0">
                <a:solidFill>
                  <a:srgbClr val="65A000"/>
                </a:solidFill>
                <a:latin typeface="Source Sans Pro Regular"/>
                <a:ea typeface="Source Sans Pro Regular"/>
                <a:cs typeface="Source Sans Pro Regular"/>
                <a:sym typeface="Source Sans Pro Regular"/>
              </a:rPr>
              <a:t>: </a:t>
            </a:r>
            <a:r>
              <a:rPr dirty="0">
                <a:latin typeface="Source Sans Pro Regular"/>
                <a:ea typeface="Source Sans Pro Regular"/>
                <a:cs typeface="Source Sans Pro Regular"/>
                <a:sym typeface="Source Sans Pro Regular"/>
              </a:rPr>
              <a:t>Integrate and/or align RRT planning and operations with emergency response infrastructure</a:t>
            </a:r>
            <a:endParaRPr lang="en-US" dirty="0"/>
          </a:p>
          <a:p>
            <a:pPr marL="342900" indent="-342900">
              <a:buClr>
                <a:srgbClr val="65A000"/>
              </a:buClr>
              <a:buSzPct val="100000"/>
              <a:buFont typeface="Arial"/>
              <a:buChar char="•"/>
            </a:pPr>
            <a:endParaRPr dirty="0">
              <a:latin typeface="Source Sans Pro Regular"/>
              <a:ea typeface="Source Sans Pro Regular"/>
              <a:cs typeface="Source Sans Pro Regular"/>
            </a:endParaRPr>
          </a:p>
          <a:p>
            <a:pPr marL="342900" indent="-342900">
              <a:buClr>
                <a:srgbClr val="65A000"/>
              </a:buClr>
              <a:buSzPct val="100000"/>
              <a:buFont typeface="Arial"/>
              <a:buChar char="•"/>
              <a:defRPr>
                <a:latin typeface="Source Sans Pro Bold"/>
                <a:ea typeface="Source Sans Pro Bold"/>
                <a:cs typeface="Source Sans Pro Bold"/>
                <a:sym typeface="Source Sans Pro Bold"/>
              </a:defRPr>
            </a:pPr>
            <a:r>
              <a:rPr dirty="0">
                <a:solidFill>
                  <a:srgbClr val="65A000"/>
                </a:solidFill>
              </a:rPr>
              <a:t>SOP DEVELOPMENT</a:t>
            </a:r>
            <a:r>
              <a:rPr dirty="0">
                <a:solidFill>
                  <a:srgbClr val="65A000"/>
                </a:solidFill>
                <a:latin typeface="Source Sans Pro Regular"/>
                <a:ea typeface="Source Sans Pro Regular"/>
                <a:cs typeface="Source Sans Pro Regular"/>
                <a:sym typeface="Source Sans Pro Regular"/>
              </a:rPr>
              <a:t>: </a:t>
            </a:r>
            <a:r>
              <a:rPr dirty="0">
                <a:latin typeface="Source Sans Pro Regular"/>
                <a:ea typeface="Source Sans Pro Regular"/>
                <a:cs typeface="Source Sans Pro Regular"/>
                <a:sym typeface="Source Sans Pro Regular"/>
              </a:rPr>
              <a:t>Plan and standardize RRT preparedness and response activities for a more efficient public health response</a:t>
            </a:r>
            <a:endParaRPr dirty="0">
              <a:latin typeface="Source Sans Pro Regular"/>
              <a:ea typeface="Source Sans Pro Regular"/>
              <a:cs typeface="Source Sans Pro Regular"/>
            </a:endParaRPr>
          </a:p>
          <a:p>
            <a:pPr marL="342900" indent="-342900">
              <a:buClr>
                <a:srgbClr val="65A000"/>
              </a:buClr>
              <a:buSzPct val="100000"/>
              <a:buFont typeface="Arial"/>
              <a:buChar char="•"/>
            </a:pPr>
            <a:endParaRPr dirty="0">
              <a:latin typeface="Source Sans Pro Regular"/>
              <a:ea typeface="Source Sans Pro Regular"/>
              <a:cs typeface="Source Sans Pro Regular"/>
            </a:endParaRPr>
          </a:p>
          <a:p>
            <a:pPr marL="342900" indent="-342900">
              <a:buClr>
                <a:srgbClr val="65A000"/>
              </a:buClr>
              <a:buSzPct val="100000"/>
              <a:buFont typeface="Arial"/>
              <a:buChar char="•"/>
              <a:defRPr>
                <a:latin typeface="Source Sans Pro Bold"/>
                <a:ea typeface="Source Sans Pro Bold"/>
                <a:cs typeface="Source Sans Pro Bold"/>
                <a:sym typeface="Source Sans Pro Bold"/>
              </a:defRPr>
            </a:pPr>
            <a:r>
              <a:rPr dirty="0">
                <a:solidFill>
                  <a:srgbClr val="65A000"/>
                </a:solidFill>
              </a:rPr>
              <a:t>IMPLEMENTATION: </a:t>
            </a:r>
            <a:r>
              <a:rPr dirty="0">
                <a:latin typeface="Source Sans Pro Regular"/>
                <a:ea typeface="Source Sans Pro Regular"/>
                <a:cs typeface="Source Sans Pro Regular"/>
                <a:sym typeface="Source Sans Pro Regular"/>
              </a:rPr>
              <a:t>Identify and prepare a trained and ready public health workforce</a:t>
            </a:r>
            <a:endParaRPr dirty="0">
              <a:latin typeface="Source Sans Pro Regular"/>
              <a:ea typeface="Source Sans Pro Regular"/>
              <a:cs typeface="Source Sans Pro Regular"/>
            </a:endParaRPr>
          </a:p>
        </p:txBody>
      </p:sp>
      <p:sp>
        <p:nvSpPr>
          <p:cNvPr id="2" name="Title 1">
            <a:extLst>
              <a:ext uri="{FF2B5EF4-FFF2-40B4-BE49-F238E27FC236}">
                <a16:creationId xmlns:a16="http://schemas.microsoft.com/office/drawing/2014/main" id="{1FFEEFF7-AB80-EDA9-AFE5-2A8E351913F2}"/>
              </a:ext>
            </a:extLst>
          </p:cNvPr>
          <p:cNvSpPr txBox="1">
            <a:spLocks/>
          </p:cNvSpPr>
          <p:nvPr/>
        </p:nvSpPr>
        <p:spPr>
          <a:xfrm>
            <a:off x="199748" y="97138"/>
            <a:ext cx="8229601" cy="52297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defTabSz="115728" hangingPunct="1"/>
            <a:r>
              <a:rPr lang="en-US" b="1" dirty="0"/>
              <a:t>Overall Goals of RRT Management</a:t>
            </a:r>
            <a:endParaRPr lang="hu-HU" b="1" dirty="0"/>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2646979" y="1244419"/>
            <a:ext cx="7271103" cy="5414265"/>
          </a:xfrm>
          <a:prstGeom prst="rect">
            <a:avLst/>
          </a:prstGeom>
        </p:spPr>
      </p:pic>
      <p:sp>
        <p:nvSpPr>
          <p:cNvPr id="4" name="Titre 8"/>
          <p:cNvSpPr txBox="1">
            <a:spLocks/>
          </p:cNvSpPr>
          <p:nvPr/>
        </p:nvSpPr>
        <p:spPr>
          <a:xfrm>
            <a:off x="105104" y="109097"/>
            <a:ext cx="10972800" cy="723742"/>
          </a:xfrm>
          <a:prstGeom prst="rect">
            <a:avLst/>
          </a:prstGeom>
        </p:spPr>
        <p:txBody>
          <a:bodyPr lIns="91440" tIns="45720" rIns="91440" bIns="45720" anchor="t"/>
          <a:lstStyle>
            <a:lvl1pPr algn="ctr" rtl="0" eaLnBrk="0" fontAlgn="base" hangingPunct="0">
              <a:spcBef>
                <a:spcPct val="0"/>
              </a:spcBef>
              <a:spcAft>
                <a:spcPct val="0"/>
              </a:spcAft>
              <a:defRPr sz="3840" b="1"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5280">
                <a:solidFill>
                  <a:srgbClr val="632523"/>
                </a:solidFill>
                <a:latin typeface="Arial" charset="0"/>
                <a:cs typeface="Arial" charset="0"/>
              </a:defRPr>
            </a:lvl2pPr>
            <a:lvl3pPr algn="ctr" rtl="0" eaLnBrk="0" fontAlgn="base" hangingPunct="0">
              <a:spcBef>
                <a:spcPct val="0"/>
              </a:spcBef>
              <a:spcAft>
                <a:spcPct val="0"/>
              </a:spcAft>
              <a:defRPr sz="5280">
                <a:solidFill>
                  <a:srgbClr val="632523"/>
                </a:solidFill>
                <a:latin typeface="Arial" charset="0"/>
                <a:cs typeface="Arial" charset="0"/>
              </a:defRPr>
            </a:lvl3pPr>
            <a:lvl4pPr algn="ctr" rtl="0" eaLnBrk="0" fontAlgn="base" hangingPunct="0">
              <a:spcBef>
                <a:spcPct val="0"/>
              </a:spcBef>
              <a:spcAft>
                <a:spcPct val="0"/>
              </a:spcAft>
              <a:defRPr sz="5280">
                <a:solidFill>
                  <a:srgbClr val="632523"/>
                </a:solidFill>
                <a:latin typeface="Arial" charset="0"/>
                <a:cs typeface="Arial" charset="0"/>
              </a:defRPr>
            </a:lvl4pPr>
            <a:lvl5pPr algn="ctr" rtl="0" eaLnBrk="0" fontAlgn="base" hangingPunct="0">
              <a:spcBef>
                <a:spcPct val="0"/>
              </a:spcBef>
              <a:spcAft>
                <a:spcPct val="0"/>
              </a:spcAft>
              <a:defRPr sz="5280">
                <a:solidFill>
                  <a:srgbClr val="632523"/>
                </a:solidFill>
                <a:latin typeface="Arial" charset="0"/>
                <a:cs typeface="Arial" charset="0"/>
              </a:defRPr>
            </a:lvl5pPr>
            <a:lvl6pPr marL="548640" algn="ctr" rtl="0" fontAlgn="base">
              <a:spcBef>
                <a:spcPct val="0"/>
              </a:spcBef>
              <a:spcAft>
                <a:spcPct val="0"/>
              </a:spcAft>
              <a:defRPr sz="5280">
                <a:solidFill>
                  <a:srgbClr val="632523"/>
                </a:solidFill>
                <a:latin typeface="Arial" charset="0"/>
                <a:cs typeface="Arial" charset="0"/>
              </a:defRPr>
            </a:lvl6pPr>
            <a:lvl7pPr marL="1097280" algn="ctr" rtl="0" fontAlgn="base">
              <a:spcBef>
                <a:spcPct val="0"/>
              </a:spcBef>
              <a:spcAft>
                <a:spcPct val="0"/>
              </a:spcAft>
              <a:defRPr sz="5280">
                <a:solidFill>
                  <a:srgbClr val="632523"/>
                </a:solidFill>
                <a:latin typeface="Arial" charset="0"/>
                <a:cs typeface="Arial" charset="0"/>
              </a:defRPr>
            </a:lvl7pPr>
            <a:lvl8pPr marL="1645920" algn="ctr" rtl="0" fontAlgn="base">
              <a:spcBef>
                <a:spcPct val="0"/>
              </a:spcBef>
              <a:spcAft>
                <a:spcPct val="0"/>
              </a:spcAft>
              <a:defRPr sz="5280">
                <a:solidFill>
                  <a:srgbClr val="632523"/>
                </a:solidFill>
                <a:latin typeface="Arial" charset="0"/>
                <a:cs typeface="Arial" charset="0"/>
              </a:defRPr>
            </a:lvl8pPr>
            <a:lvl9pPr marL="2194560" algn="ctr" rtl="0" fontAlgn="base">
              <a:spcBef>
                <a:spcPct val="0"/>
              </a:spcBef>
              <a:spcAft>
                <a:spcPct val="0"/>
              </a:spcAft>
              <a:defRPr sz="5280">
                <a:solidFill>
                  <a:srgbClr val="632523"/>
                </a:solidFill>
                <a:latin typeface="Arial" charset="0"/>
                <a:cs typeface="Arial" charset="0"/>
              </a:defRPr>
            </a:lvl9pPr>
          </a:lstStyle>
          <a:p>
            <a:pPr marL="10795">
              <a:spcBef>
                <a:spcPts val="115"/>
              </a:spcBef>
            </a:pPr>
            <a:endParaRPr lang="fr-FR" sz="3200" dirty="0"/>
          </a:p>
        </p:txBody>
      </p:sp>
      <p:sp>
        <p:nvSpPr>
          <p:cNvPr id="2" name="Flèche vers le bas 1"/>
          <p:cNvSpPr/>
          <p:nvPr/>
        </p:nvSpPr>
        <p:spPr>
          <a:xfrm rot="17682209">
            <a:off x="3279442" y="5198678"/>
            <a:ext cx="452388" cy="600957"/>
          </a:xfrm>
          <a:prstGeom prst="downArrow">
            <a:avLst/>
          </a:prstGeom>
          <a:solidFill>
            <a:srgbClr val="65A000"/>
          </a:solidFill>
          <a:ln>
            <a:solidFill>
              <a:srgbClr val="65A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itre 4">
            <a:extLst>
              <a:ext uri="{FF2B5EF4-FFF2-40B4-BE49-F238E27FC236}">
                <a16:creationId xmlns:a16="http://schemas.microsoft.com/office/drawing/2014/main" id="{811A59CD-9888-6681-9214-7F4D4CABA4C7}"/>
              </a:ext>
            </a:extLst>
          </p:cNvPr>
          <p:cNvSpPr>
            <a:spLocks noGrp="1"/>
          </p:cNvSpPr>
          <p:nvPr>
            <p:ph type="title"/>
          </p:nvPr>
        </p:nvSpPr>
        <p:spPr>
          <a:xfrm>
            <a:off x="211988" y="0"/>
            <a:ext cx="8893912" cy="646114"/>
          </a:xfrm>
        </p:spPr>
        <p:txBody>
          <a:bodyPr lIns="45719" tIns="45720" rIns="45719" bIns="45720" anchor="ctr">
            <a:normAutofit/>
          </a:bodyPr>
          <a:lstStyle/>
          <a:p>
            <a:r>
              <a:rPr lang="en-US" b="1" dirty="0"/>
              <a:t>RRTs management cycle</a:t>
            </a:r>
            <a:endParaRPr lang="fr-FR" dirty="0">
              <a:latin typeface="Source Sans Pro Regular"/>
            </a:endParaRPr>
          </a:p>
        </p:txBody>
      </p:sp>
      <p:sp>
        <p:nvSpPr>
          <p:cNvPr id="6" name="Titre 4">
            <a:extLst>
              <a:ext uri="{FF2B5EF4-FFF2-40B4-BE49-F238E27FC236}">
                <a16:creationId xmlns:a16="http://schemas.microsoft.com/office/drawing/2014/main" id="{6DFCF22C-6DCF-487B-A7BD-DE166DAA4953}"/>
              </a:ext>
            </a:extLst>
          </p:cNvPr>
          <p:cNvSpPr txBox="1">
            <a:spLocks/>
          </p:cNvSpPr>
          <p:nvPr/>
        </p:nvSpPr>
        <p:spPr>
          <a:xfrm>
            <a:off x="297712" y="834096"/>
            <a:ext cx="5072062" cy="64611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endParaRPr lang="fr-FR" sz="2800" dirty="0">
              <a:solidFill>
                <a:srgbClr val="951D19"/>
              </a:solidFill>
              <a:latin typeface="Source Sans Pro Regular"/>
            </a:endParaRPr>
          </a:p>
        </p:txBody>
      </p:sp>
    </p:spTree>
    <p:extLst>
      <p:ext uri="{BB962C8B-B14F-4D97-AF65-F5344CB8AC3E}">
        <p14:creationId xmlns:p14="http://schemas.microsoft.com/office/powerpoint/2010/main" val="1752541795"/>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9" name="Picture 1" descr="Picture 1"/>
          <p:cNvPicPr>
            <a:picLocks noChangeAspect="1"/>
          </p:cNvPicPr>
          <p:nvPr/>
        </p:nvPicPr>
        <p:blipFill>
          <a:blip r:embed="rId3"/>
          <a:stretch>
            <a:fillRect/>
          </a:stretch>
        </p:blipFill>
        <p:spPr>
          <a:xfrm>
            <a:off x="474" y="963"/>
            <a:ext cx="5914477" cy="651704"/>
          </a:xfrm>
          <a:prstGeom prst="rect">
            <a:avLst/>
          </a:prstGeom>
          <a:ln w="12700">
            <a:miter lim="400000"/>
          </a:ln>
        </p:spPr>
      </p:pic>
      <p:sp>
        <p:nvSpPr>
          <p:cNvPr id="2" name="Title 1">
            <a:extLst>
              <a:ext uri="{FF2B5EF4-FFF2-40B4-BE49-F238E27FC236}">
                <a16:creationId xmlns:a16="http://schemas.microsoft.com/office/drawing/2014/main" id="{C69D8DAD-1557-FC27-7205-CD2D41DE5F2D}"/>
              </a:ext>
            </a:extLst>
          </p:cNvPr>
          <p:cNvSpPr txBox="1">
            <a:spLocks/>
          </p:cNvSpPr>
          <p:nvPr/>
        </p:nvSpPr>
        <p:spPr>
          <a:xfrm>
            <a:off x="199748" y="97138"/>
            <a:ext cx="8229601" cy="52297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hu-HU" b="1" dirty="0"/>
              <a:t>RRT Management </a:t>
            </a:r>
            <a:r>
              <a:rPr lang="hu-HU" b="1" dirty="0" err="1"/>
              <a:t>Activities</a:t>
            </a:r>
            <a:endParaRPr lang="hu-HU" b="1" dirty="0"/>
          </a:p>
        </p:txBody>
      </p:sp>
      <p:sp>
        <p:nvSpPr>
          <p:cNvPr id="4" name="Szövegdoboz 3">
            <a:extLst>
              <a:ext uri="{FF2B5EF4-FFF2-40B4-BE49-F238E27FC236}">
                <a16:creationId xmlns:a16="http://schemas.microsoft.com/office/drawing/2014/main" id="{07A02F65-493C-70B4-8EB5-AFE798A91C47}"/>
              </a:ext>
            </a:extLst>
          </p:cNvPr>
          <p:cNvSpPr txBox="1"/>
          <p:nvPr/>
        </p:nvSpPr>
        <p:spPr>
          <a:xfrm>
            <a:off x="619126" y="1137875"/>
            <a:ext cx="6591572" cy="563230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hangingPunct="1">
              <a:defRPr sz="2200">
                <a:solidFill>
                  <a:srgbClr val="002060"/>
                </a:solidFill>
                <a:latin typeface="Source Sans Pro Bold"/>
                <a:ea typeface="Source Sans Pro Bold"/>
                <a:cs typeface="Source Sans Pro Bold"/>
                <a:sym typeface="Source Sans Pro Bold"/>
              </a:defRPr>
            </a:pPr>
            <a:r>
              <a:rPr lang="en-US" sz="2600" dirty="0">
                <a:solidFill>
                  <a:srgbClr val="65A000"/>
                </a:solidFill>
                <a:latin typeface="Source Sans Pro Bold"/>
                <a:ea typeface="Source Sans Pro Bold"/>
                <a:cs typeface="Source Sans Pro Bold"/>
                <a:sym typeface="Source Sans Pro Bold"/>
              </a:rPr>
              <a:t>Preparedness Phase</a:t>
            </a:r>
          </a:p>
          <a:p>
            <a:pPr marL="216535" lvl="1" indent="-71755" hangingPunct="1">
              <a:buClr>
                <a:schemeClr val="accent3"/>
              </a:buClr>
              <a:buFont typeface="Arial"/>
              <a:buChar char="•"/>
              <a:defRPr sz="2200">
                <a:solidFill>
                  <a:srgbClr val="002060"/>
                </a:solidFill>
              </a:defRPr>
            </a:pPr>
            <a:r>
              <a:rPr lang="en-US" sz="2400" dirty="0">
                <a:solidFill>
                  <a:schemeClr val="tx1"/>
                </a:solidFill>
                <a:latin typeface="Source Sans Pro Regular"/>
              </a:rPr>
              <a:t>   Staffing</a:t>
            </a:r>
          </a:p>
          <a:p>
            <a:pPr marL="216535" lvl="1" indent="-71755" hangingPunct="1">
              <a:buClr>
                <a:schemeClr val="accent3"/>
              </a:buClr>
              <a:buFont typeface="Arial"/>
              <a:buChar char="•"/>
              <a:defRPr sz="2200">
                <a:solidFill>
                  <a:srgbClr val="002060"/>
                </a:solidFill>
              </a:defRPr>
            </a:pPr>
            <a:r>
              <a:rPr lang="en-US" sz="2400" dirty="0">
                <a:solidFill>
                  <a:schemeClr val="tx1"/>
                </a:solidFill>
                <a:latin typeface="Source Sans Pro Regular"/>
              </a:rPr>
              <a:t>   Rostering</a:t>
            </a:r>
          </a:p>
          <a:p>
            <a:pPr marL="216535" lvl="1" indent="-71755" hangingPunct="1">
              <a:buClr>
                <a:schemeClr val="accent3"/>
              </a:buClr>
              <a:buFont typeface="Arial"/>
              <a:buChar char="•"/>
              <a:defRPr sz="2200">
                <a:solidFill>
                  <a:srgbClr val="002060"/>
                </a:solidFill>
              </a:defRPr>
            </a:pPr>
            <a:r>
              <a:rPr lang="en-US" sz="2400" dirty="0">
                <a:solidFill>
                  <a:schemeClr val="tx1"/>
                </a:solidFill>
                <a:latin typeface="Source Sans Pro Regular"/>
              </a:rPr>
              <a:t>   Training</a:t>
            </a:r>
          </a:p>
          <a:p>
            <a:pPr marL="216535" lvl="1" indent="-71755" hangingPunct="1">
              <a:buClr>
                <a:schemeClr val="accent3"/>
              </a:buClr>
              <a:buFont typeface="Arial"/>
              <a:buChar char="•"/>
              <a:defRPr sz="2200">
                <a:solidFill>
                  <a:srgbClr val="002060"/>
                </a:solidFill>
              </a:defRPr>
            </a:pPr>
            <a:r>
              <a:rPr lang="en-US" sz="2400" dirty="0">
                <a:solidFill>
                  <a:schemeClr val="tx1"/>
                </a:solidFill>
                <a:latin typeface="Source Sans Pro Regular"/>
              </a:rPr>
              <a:t>   Readiness</a:t>
            </a:r>
          </a:p>
          <a:p>
            <a:pPr marL="216535" lvl="1" indent="-71755" hangingPunct="1">
              <a:buClr>
                <a:schemeClr val="accent3"/>
              </a:buClr>
              <a:buFont typeface="Arial"/>
              <a:buChar char="•"/>
              <a:defRPr sz="2200">
                <a:solidFill>
                  <a:srgbClr val="002060"/>
                </a:solidFill>
              </a:defRPr>
            </a:pPr>
            <a:r>
              <a:rPr lang="en-US" sz="2400" dirty="0">
                <a:solidFill>
                  <a:schemeClr val="tx1"/>
                </a:solidFill>
                <a:latin typeface="Source Sans Pro Regular"/>
              </a:rPr>
              <a:t>   Ongoing training &amp; </a:t>
            </a:r>
          </a:p>
          <a:p>
            <a:pPr marL="0" lvl="1" indent="0" hangingPunct="1">
              <a:buSzTx/>
              <a:buFontTx/>
              <a:buNone/>
              <a:defRPr sz="2200">
                <a:solidFill>
                  <a:srgbClr val="002060"/>
                </a:solidFill>
              </a:defRPr>
            </a:pPr>
            <a:r>
              <a:rPr lang="en-US" sz="2400" dirty="0">
                <a:solidFill>
                  <a:schemeClr val="tx1"/>
                </a:solidFill>
                <a:latin typeface="Source Sans Pro Regular"/>
              </a:rPr>
              <a:t>      operations improvement</a:t>
            </a:r>
            <a:br>
              <a:rPr lang="hu-HU" sz="2400" dirty="0">
                <a:solidFill>
                  <a:schemeClr val="tx1"/>
                </a:solidFill>
                <a:latin typeface="Source Sans Pro Regular"/>
              </a:rPr>
            </a:br>
            <a:endParaRPr lang="en-US" sz="2400" dirty="0">
              <a:solidFill>
                <a:schemeClr val="tx1"/>
              </a:solidFill>
              <a:latin typeface="Source Sans Pro Regular"/>
            </a:endParaRPr>
          </a:p>
          <a:p>
            <a:pPr hangingPunct="1">
              <a:defRPr sz="2200">
                <a:solidFill>
                  <a:srgbClr val="002060"/>
                </a:solidFill>
                <a:latin typeface="Source Sans Pro Bold"/>
                <a:ea typeface="Source Sans Pro Bold"/>
                <a:cs typeface="Source Sans Pro Bold"/>
                <a:sym typeface="Source Sans Pro Bold"/>
              </a:defRPr>
            </a:pPr>
            <a:r>
              <a:rPr lang="en-US" sz="2600" dirty="0">
                <a:solidFill>
                  <a:srgbClr val="65A000"/>
                </a:solidFill>
                <a:latin typeface="Source Sans Pro Bold"/>
                <a:ea typeface="Source Sans Pro Bold"/>
                <a:cs typeface="Source Sans Pro Bold"/>
                <a:sym typeface="Source Sans Pro Bold"/>
              </a:rPr>
              <a:t>Response Phase</a:t>
            </a:r>
            <a:endParaRPr lang="en-US" sz="2600" dirty="0">
              <a:solidFill>
                <a:srgbClr val="65A000"/>
              </a:solidFill>
              <a:latin typeface="Source Sans Pro Bold"/>
              <a:ea typeface="Source Sans Pro Bold"/>
              <a:cs typeface="Source Sans Pro Bold"/>
            </a:endParaRPr>
          </a:p>
          <a:p>
            <a:pPr marL="216535" lvl="1" indent="-71755" hangingPunct="1">
              <a:buClr>
                <a:schemeClr val="accent3"/>
              </a:buClr>
              <a:buFont typeface="Arial"/>
              <a:buChar char="•"/>
              <a:defRPr sz="2200">
                <a:solidFill>
                  <a:srgbClr val="002060"/>
                </a:solidFill>
              </a:defRPr>
            </a:pPr>
            <a:r>
              <a:rPr lang="en-US" sz="2400" dirty="0">
                <a:solidFill>
                  <a:schemeClr val="tx1"/>
                </a:solidFill>
                <a:latin typeface="Source Sans Pro Regular"/>
              </a:rPr>
              <a:t>   Ongoing coordination with RRT Team Leader</a:t>
            </a:r>
          </a:p>
          <a:p>
            <a:pPr marL="216535" lvl="1" indent="-71755" hangingPunct="1">
              <a:buClr>
                <a:schemeClr val="accent3"/>
              </a:buClr>
              <a:buFont typeface="Arial"/>
              <a:buChar char="•"/>
              <a:defRPr sz="2200">
                <a:solidFill>
                  <a:srgbClr val="002060"/>
                </a:solidFill>
              </a:defRPr>
            </a:pPr>
            <a:r>
              <a:rPr lang="en-US" sz="2400" dirty="0">
                <a:solidFill>
                  <a:schemeClr val="tx1"/>
                </a:solidFill>
                <a:latin typeface="Source Sans Pro Regular"/>
              </a:rPr>
              <a:t>   Coordinating the RRT with other response efforts</a:t>
            </a:r>
          </a:p>
          <a:p>
            <a:pPr marL="216535" lvl="1" indent="-71755" hangingPunct="1">
              <a:buClr>
                <a:schemeClr val="accent3"/>
              </a:buClr>
              <a:buFont typeface="Arial"/>
              <a:buChar char="•"/>
              <a:defRPr sz="2200">
                <a:solidFill>
                  <a:srgbClr val="002060"/>
                </a:solidFill>
              </a:defRPr>
            </a:pPr>
            <a:r>
              <a:rPr lang="en-US" sz="2400" dirty="0">
                <a:solidFill>
                  <a:schemeClr val="tx1"/>
                </a:solidFill>
                <a:latin typeface="Source Sans Pro Regular"/>
              </a:rPr>
              <a:t>   Providing and/or procuring support for the RRT</a:t>
            </a:r>
          </a:p>
          <a:p>
            <a:pPr marL="216535" lvl="1" indent="-71755" hangingPunct="1">
              <a:buClr>
                <a:schemeClr val="accent3"/>
              </a:buClr>
              <a:buFont typeface="Arial"/>
              <a:buChar char="•"/>
              <a:defRPr sz="2200">
                <a:solidFill>
                  <a:srgbClr val="002060"/>
                </a:solidFill>
              </a:defRPr>
            </a:pPr>
            <a:r>
              <a:rPr lang="en-US" sz="2400" dirty="0">
                <a:solidFill>
                  <a:schemeClr val="tx1"/>
                </a:solidFill>
                <a:latin typeface="Source Sans Pro Regular"/>
              </a:rPr>
              <a:t>   Monitoring and evaluating RRT activities</a:t>
            </a:r>
          </a:p>
          <a:p>
            <a:pPr marL="0" marR="0" indent="0" algn="l" defTabSz="914400" rtl="0" fontAlgn="auto" latinLnBrk="0" hangingPunct="0">
              <a:lnSpc>
                <a:spcPct val="100000"/>
              </a:lnSpc>
              <a:spcBef>
                <a:spcPts val="0"/>
              </a:spcBef>
              <a:spcAft>
                <a:spcPts val="0"/>
              </a:spcAft>
              <a:buClrTx/>
              <a:buSzTx/>
              <a:buFontTx/>
              <a:buNone/>
              <a:tabLst/>
            </a:pPr>
            <a:endParaRPr kumimoji="0" lang="hu-HU" sz="2000" b="0" i="0" u="none" strike="noStrike" cap="none" spc="0" normalizeH="0" baseline="0" dirty="0">
              <a:ln>
                <a:noFill/>
              </a:ln>
              <a:solidFill>
                <a:srgbClr val="000000"/>
              </a:solidFill>
              <a:effectLst/>
              <a:uFillTx/>
              <a:latin typeface="Source Sans Pro Regular"/>
              <a:sym typeface="Calibri"/>
            </a:endParaRPr>
          </a:p>
        </p:txBody>
      </p:sp>
      <p:pic>
        <p:nvPicPr>
          <p:cNvPr id="1026" name="Picture 2">
            <a:extLst>
              <a:ext uri="{FF2B5EF4-FFF2-40B4-BE49-F238E27FC236}">
                <a16:creationId xmlns:a16="http://schemas.microsoft.com/office/drawing/2014/main" id="{D2FB2435-A090-4637-B142-5E0A6A01239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23053" y="1137875"/>
            <a:ext cx="5008927" cy="373457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9" name="TextBox 8"/>
          <p:cNvSpPr txBox="1"/>
          <p:nvPr/>
        </p:nvSpPr>
        <p:spPr>
          <a:xfrm>
            <a:off x="351567" y="421026"/>
            <a:ext cx="3341144"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Note to </a:t>
            </a:r>
            <a:endParaRPr lang="hu-HU" b="1" dirty="0"/>
          </a:p>
          <a:p>
            <a:r>
              <a:rPr b="1" dirty="0"/>
              <a:t>facilitators</a:t>
            </a:r>
            <a:endParaRPr lang="en-US" b="1" dirty="0"/>
          </a:p>
        </p:txBody>
      </p:sp>
      <p:sp>
        <p:nvSpPr>
          <p:cNvPr id="5" name="Content Placeholder 1">
            <a:extLst>
              <a:ext uri="{FF2B5EF4-FFF2-40B4-BE49-F238E27FC236}">
                <a16:creationId xmlns:a16="http://schemas.microsoft.com/office/drawing/2014/main" id="{F9BE5ED4-CCA4-326B-B316-6C1F7CAC306E}"/>
              </a:ext>
            </a:extLst>
          </p:cNvPr>
          <p:cNvSpPr txBox="1"/>
          <p:nvPr/>
        </p:nvSpPr>
        <p:spPr>
          <a:xfrm>
            <a:off x="4319272" y="2039297"/>
            <a:ext cx="7278624" cy="22149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defTabSz="514350">
              <a:lnSpc>
                <a:spcPct val="90000"/>
              </a:lnSpc>
              <a:spcBef>
                <a:spcPts val="500"/>
              </a:spcBef>
              <a:defRPr sz="2400">
                <a:solidFill>
                  <a:srgbClr val="002060"/>
                </a:solidFill>
                <a:latin typeface="Source Sans Pro Regular"/>
                <a:ea typeface="Source Sans Pro Regular"/>
                <a:cs typeface="Source Sans Pro Regular"/>
                <a:sym typeface="Source Sans Pro Regular"/>
              </a:defRPr>
            </a:pPr>
            <a:endParaRPr dirty="0"/>
          </a:p>
          <a:p>
            <a:pPr defTabSz="514350">
              <a:lnSpc>
                <a:spcPct val="90000"/>
              </a:lnSpc>
              <a:spcBef>
                <a:spcPts val="500"/>
              </a:spcBef>
              <a:defRPr sz="2400">
                <a:solidFill>
                  <a:srgbClr val="FF0000"/>
                </a:solidFill>
                <a:latin typeface="Source Sans Pro Regular"/>
                <a:ea typeface="Source Sans Pro Regular"/>
                <a:cs typeface="Source Sans Pro Regular"/>
                <a:sym typeface="Source Sans Pro Regular"/>
              </a:defRPr>
            </a:pPr>
            <a:endParaRPr dirty="0"/>
          </a:p>
          <a:p>
            <a:pPr defTabSz="514350">
              <a:lnSpc>
                <a:spcPct val="90000"/>
              </a:lnSpc>
              <a:spcBef>
                <a:spcPts val="500"/>
              </a:spcBef>
              <a:defRPr sz="2400">
                <a:solidFill>
                  <a:srgbClr val="FF0000"/>
                </a:solidFill>
                <a:latin typeface="Source Sans Pro Regular"/>
                <a:ea typeface="Source Sans Pro Regular"/>
                <a:cs typeface="Source Sans Pro Regular"/>
                <a:sym typeface="Source Sans Pro Regular"/>
              </a:defRPr>
            </a:pPr>
            <a:r>
              <a:rPr dirty="0"/>
              <a:t>The content of this presentation is to be adapted to your final TOT agenda and specifics of your country. Areas to be reviewed/completed by TOT organizers/facilitators are highlighted in yellow.</a:t>
            </a:r>
          </a:p>
        </p:txBody>
      </p:sp>
      <p:sp>
        <p:nvSpPr>
          <p:cNvPr id="6" name="Rounded Rectangle 8">
            <a:extLst>
              <a:ext uri="{FF2B5EF4-FFF2-40B4-BE49-F238E27FC236}">
                <a16:creationId xmlns:a16="http://schemas.microsoft.com/office/drawing/2014/main" id="{60E27E1B-40FF-DFF0-4D61-A36FE3FE7F42}"/>
              </a:ext>
            </a:extLst>
          </p:cNvPr>
          <p:cNvSpPr/>
          <p:nvPr/>
        </p:nvSpPr>
        <p:spPr>
          <a:xfrm rot="10800000" flipH="1">
            <a:off x="4389439" y="4414166"/>
            <a:ext cx="2655040" cy="86916"/>
          </a:xfrm>
          <a:prstGeom prst="roundRect">
            <a:avLst>
              <a:gd name="adj" fmla="val 50000"/>
            </a:avLst>
          </a:prstGeom>
          <a:solidFill>
            <a:srgbClr val="65A000"/>
          </a:solidFill>
          <a:ln w="12700">
            <a:miter lim="400000"/>
          </a:ln>
        </p:spPr>
        <p:txBody>
          <a:bodyPr lIns="45719" rIns="45719" anchor="ctr"/>
          <a:lstStyle/>
          <a:p>
            <a:pPr>
              <a:defRPr sz="500">
                <a:solidFill>
                  <a:srgbClr val="FFFFFF"/>
                </a:solidFill>
                <a:latin typeface="Source Sans Pro Regular"/>
                <a:ea typeface="Source Sans Pro Regular"/>
                <a:cs typeface="Source Sans Pro Regular"/>
                <a:sym typeface="Source Sans Pro Regular"/>
              </a:defRPr>
            </a:pPr>
            <a:endParaRPr dirty="0"/>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8" name="Content Placeholder 2"/>
          <p:cNvSpPr txBox="1">
            <a:spLocks noGrp="1"/>
          </p:cNvSpPr>
          <p:nvPr>
            <p:ph type="body" idx="1"/>
          </p:nvPr>
        </p:nvSpPr>
        <p:spPr>
          <a:xfrm>
            <a:off x="2160000" y="1137875"/>
            <a:ext cx="8731777" cy="4654072"/>
          </a:xfrm>
          <a:prstGeom prst="rect">
            <a:avLst/>
          </a:prstGeom>
        </p:spPr>
        <p:txBody>
          <a:bodyPr lIns="45719" tIns="45720" rIns="45719" bIns="45720" anchor="t">
            <a:normAutofit lnSpcReduction="10000"/>
          </a:bodyPr>
          <a:lstStyle/>
          <a:p>
            <a:pPr>
              <a:buClr>
                <a:srgbClr val="64A000"/>
              </a:buClr>
              <a:buSzPct val="100000"/>
            </a:pPr>
            <a:r>
              <a:rPr dirty="0"/>
              <a:t>Standard operating procedures (SOPs) are </a:t>
            </a:r>
            <a:r>
              <a:rPr dirty="0">
                <a:latin typeface="Source Sans Pro Bold"/>
                <a:ea typeface="Source Sans Pro Bold"/>
                <a:cs typeface="Source Sans Pro Bold"/>
                <a:sym typeface="Source Sans Pro Bold"/>
              </a:rPr>
              <a:t>detailed explanations of how a policy is to be implemented.</a:t>
            </a:r>
            <a:endParaRPr lang="en-US" dirty="0"/>
          </a:p>
          <a:p>
            <a:pPr>
              <a:defRPr i="1">
                <a:latin typeface="Source Sans Pro Bold"/>
                <a:ea typeface="Source Sans Pro Bold"/>
                <a:cs typeface="Source Sans Pro Bold"/>
                <a:sym typeface="Source Sans Pro Bold"/>
              </a:defRPr>
            </a:pPr>
            <a:endParaRPr i="1" dirty="0">
              <a:latin typeface="Source Sans Pro Bold"/>
              <a:ea typeface="Source Sans Pro Bold"/>
              <a:cs typeface="Source Sans Pro Bold"/>
              <a:sym typeface="Source Sans Pro Bold"/>
            </a:endParaRPr>
          </a:p>
          <a:p>
            <a:pPr>
              <a:lnSpc>
                <a:spcPct val="100000"/>
              </a:lnSpc>
              <a:buClr>
                <a:srgbClr val="64A000"/>
              </a:buClr>
              <a:buSzPct val="100000"/>
            </a:pPr>
            <a:r>
              <a:rPr sz="2600" dirty="0">
                <a:solidFill>
                  <a:srgbClr val="65A000"/>
                </a:solidFill>
              </a:rPr>
              <a:t>SOPs effectively communicate:</a:t>
            </a:r>
            <a:br>
              <a:rPr lang="hu-HU" dirty="0">
                <a:solidFill>
                  <a:srgbClr val="FF0000"/>
                </a:solidFill>
              </a:rPr>
            </a:br>
            <a:endParaRPr dirty="0">
              <a:solidFill>
                <a:srgbClr val="FF0000"/>
              </a:solidFill>
            </a:endParaRPr>
          </a:p>
          <a:p>
            <a:pPr marL="216535" lvl="1" indent="-71755">
              <a:lnSpc>
                <a:spcPct val="100000"/>
              </a:lnSpc>
              <a:buClr>
                <a:schemeClr val="accent3"/>
              </a:buClr>
              <a:buFont typeface="Arial"/>
            </a:pPr>
            <a:r>
              <a:rPr lang="en-US" dirty="0"/>
              <a:t>   </a:t>
            </a:r>
            <a:r>
              <a:rPr dirty="0"/>
              <a:t>Who will perform the task</a:t>
            </a:r>
            <a:r>
              <a:rPr lang="en-US" dirty="0"/>
              <a:t> </a:t>
            </a:r>
          </a:p>
          <a:p>
            <a:pPr marL="216535" lvl="1" indent="-71755">
              <a:lnSpc>
                <a:spcPct val="100000"/>
              </a:lnSpc>
              <a:buClr>
                <a:schemeClr val="accent3"/>
              </a:buClr>
              <a:buFont typeface="Arial"/>
            </a:pPr>
            <a:r>
              <a:rPr lang="en-US" dirty="0"/>
              <a:t>   </a:t>
            </a:r>
            <a:r>
              <a:rPr dirty="0"/>
              <a:t>What materials are necessary</a:t>
            </a:r>
          </a:p>
          <a:p>
            <a:pPr marL="216535" lvl="1" indent="-71755">
              <a:lnSpc>
                <a:spcPct val="100000"/>
              </a:lnSpc>
              <a:buClr>
                <a:schemeClr val="accent3"/>
              </a:buClr>
              <a:buFont typeface="Arial"/>
            </a:pPr>
            <a:r>
              <a:rPr lang="en-US" dirty="0"/>
              <a:t>   </a:t>
            </a:r>
            <a:r>
              <a:rPr dirty="0"/>
              <a:t>Where the task will take place</a:t>
            </a:r>
          </a:p>
          <a:p>
            <a:pPr marL="216535" lvl="1" indent="-71755">
              <a:lnSpc>
                <a:spcPct val="100000"/>
              </a:lnSpc>
              <a:buClr>
                <a:schemeClr val="accent3"/>
              </a:buClr>
              <a:buFont typeface="Arial"/>
            </a:pPr>
            <a:r>
              <a:rPr lang="en-US" dirty="0"/>
              <a:t>   </a:t>
            </a:r>
            <a:r>
              <a:rPr dirty="0"/>
              <a:t>When the task shall be performed</a:t>
            </a:r>
            <a:r>
              <a:rPr lang="en-US" dirty="0"/>
              <a:t> </a:t>
            </a:r>
            <a:endParaRPr dirty="0"/>
          </a:p>
          <a:p>
            <a:pPr marL="216535" lvl="1" indent="-71755">
              <a:lnSpc>
                <a:spcPct val="100000"/>
              </a:lnSpc>
              <a:buClr>
                <a:schemeClr val="accent3"/>
              </a:buClr>
              <a:buFont typeface="Arial"/>
            </a:pPr>
            <a:r>
              <a:rPr lang="en-US" dirty="0"/>
              <a:t>   </a:t>
            </a:r>
            <a:r>
              <a:rPr dirty="0"/>
              <a:t>How the person will execute the task</a:t>
            </a:r>
          </a:p>
          <a:p>
            <a:pPr marL="216535" lvl="1" indent="-71755">
              <a:lnSpc>
                <a:spcPct val="100000"/>
              </a:lnSpc>
              <a:buClr>
                <a:schemeClr val="accent3"/>
              </a:buClr>
              <a:buFont typeface="Arial"/>
            </a:pPr>
            <a:r>
              <a:rPr lang="en-US" dirty="0"/>
              <a:t>   </a:t>
            </a:r>
            <a:r>
              <a:rPr dirty="0"/>
              <a:t>Ensure response personnel are working </a:t>
            </a:r>
            <a:br>
              <a:rPr lang="hu-HU" dirty="0"/>
            </a:br>
            <a:r>
              <a:rPr lang="hu-HU" dirty="0"/>
              <a:t>    </a:t>
            </a:r>
            <a:r>
              <a:rPr dirty="0"/>
              <a:t>toward the</a:t>
            </a:r>
            <a:r>
              <a:rPr lang="en-US" dirty="0"/>
              <a:t> </a:t>
            </a:r>
            <a:r>
              <a:rPr dirty="0"/>
              <a:t>same goal</a:t>
            </a:r>
          </a:p>
        </p:txBody>
      </p:sp>
      <p:sp>
        <p:nvSpPr>
          <p:cNvPr id="2" name="Title 1">
            <a:extLst>
              <a:ext uri="{FF2B5EF4-FFF2-40B4-BE49-F238E27FC236}">
                <a16:creationId xmlns:a16="http://schemas.microsoft.com/office/drawing/2014/main" id="{B542C932-AF9B-C09B-BD5C-60A4530F8AD8}"/>
              </a:ext>
            </a:extLst>
          </p:cNvPr>
          <p:cNvSpPr txBox="1">
            <a:spLocks/>
          </p:cNvSpPr>
          <p:nvPr/>
        </p:nvSpPr>
        <p:spPr>
          <a:xfrm>
            <a:off x="199748" y="97138"/>
            <a:ext cx="8229601" cy="52297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hu-HU" b="1" dirty="0" err="1"/>
              <a:t>What</a:t>
            </a:r>
            <a:r>
              <a:rPr lang="hu-HU" b="1" dirty="0"/>
              <a:t> is an SOP?</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3" name="Content Placeholder 2"/>
          <p:cNvSpPr txBox="1">
            <a:spLocks noGrp="1"/>
          </p:cNvSpPr>
          <p:nvPr>
            <p:ph type="body" idx="1"/>
          </p:nvPr>
        </p:nvSpPr>
        <p:spPr>
          <a:xfrm>
            <a:off x="2160000" y="1137875"/>
            <a:ext cx="8222168" cy="4654072"/>
          </a:xfrm>
          <a:prstGeom prst="rect">
            <a:avLst/>
          </a:prstGeom>
        </p:spPr>
        <p:txBody>
          <a:bodyPr/>
          <a:lstStyle/>
          <a:p>
            <a:pPr marL="342900" indent="-342900">
              <a:lnSpc>
                <a:spcPct val="80000"/>
              </a:lnSpc>
              <a:spcBef>
                <a:spcPts val="400"/>
              </a:spcBef>
              <a:buClr>
                <a:srgbClr val="65A000"/>
              </a:buClr>
              <a:buFont typeface="Arial" panose="020B0604020202020204" pitchFamily="34" charset="0"/>
              <a:buChar char="•"/>
            </a:pPr>
            <a:r>
              <a:rPr dirty="0"/>
              <a:t>The SOP document serves as an instructional resource that </a:t>
            </a:r>
            <a:r>
              <a:rPr dirty="0">
                <a:ea typeface="Source Sans Pro Bold"/>
                <a:cs typeface="Source Sans Pro Bold"/>
                <a:sym typeface="Source Sans Pro Bold"/>
              </a:rPr>
              <a:t>allows employees to act without asking for directions, reassurance, or guidance.</a:t>
            </a:r>
            <a:r>
              <a:rPr dirty="0"/>
              <a:t> </a:t>
            </a:r>
          </a:p>
          <a:p>
            <a:pPr marL="342900" indent="-342900">
              <a:lnSpc>
                <a:spcPct val="80000"/>
              </a:lnSpc>
              <a:spcBef>
                <a:spcPts val="400"/>
              </a:spcBef>
              <a:buClr>
                <a:srgbClr val="65A000"/>
              </a:buClr>
              <a:buFont typeface="Arial" panose="020B0604020202020204" pitchFamily="34" charset="0"/>
              <a:buChar char="•"/>
            </a:pPr>
            <a:endParaRPr dirty="0"/>
          </a:p>
          <a:p>
            <a:pPr marL="342900" indent="-342900">
              <a:lnSpc>
                <a:spcPct val="80000"/>
              </a:lnSpc>
              <a:spcBef>
                <a:spcPts val="400"/>
              </a:spcBef>
              <a:buClr>
                <a:srgbClr val="65A000"/>
              </a:buClr>
              <a:buFont typeface="Arial" panose="020B0604020202020204" pitchFamily="34" charset="0"/>
              <a:buChar char="•"/>
            </a:pPr>
            <a:r>
              <a:rPr dirty="0"/>
              <a:t>Communicates procedures that </a:t>
            </a:r>
            <a:r>
              <a:rPr dirty="0">
                <a:ea typeface="Source Sans Pro Bold"/>
                <a:cs typeface="Source Sans Pro Bold"/>
                <a:sym typeface="Source Sans Pro Bold"/>
              </a:rPr>
              <a:t>anyone in the operation can follow with consistent results </a:t>
            </a:r>
            <a:r>
              <a:rPr dirty="0"/>
              <a:t>and ensures your operation provides high quality products and services.</a:t>
            </a:r>
          </a:p>
          <a:p>
            <a:pPr marL="342900" indent="-342900">
              <a:lnSpc>
                <a:spcPct val="80000"/>
              </a:lnSpc>
              <a:spcBef>
                <a:spcPts val="400"/>
              </a:spcBef>
              <a:buClr>
                <a:srgbClr val="65A000"/>
              </a:buClr>
              <a:buFont typeface="Arial" panose="020B0604020202020204" pitchFamily="34" charset="0"/>
              <a:buChar char="•"/>
            </a:pPr>
            <a:endParaRPr dirty="0"/>
          </a:p>
          <a:p>
            <a:pPr marL="342900" indent="-342900">
              <a:lnSpc>
                <a:spcPct val="80000"/>
              </a:lnSpc>
              <a:spcBef>
                <a:spcPts val="400"/>
              </a:spcBef>
              <a:buClr>
                <a:srgbClr val="65A000"/>
              </a:buClr>
              <a:buFont typeface="Arial" panose="020B0604020202020204" pitchFamily="34" charset="0"/>
              <a:buChar char="•"/>
            </a:pPr>
            <a:r>
              <a:rPr dirty="0"/>
              <a:t>The step-by-step written procedure can also help </a:t>
            </a:r>
            <a:r>
              <a:rPr dirty="0">
                <a:ea typeface="Source Sans Pro Bold"/>
                <a:cs typeface="Source Sans Pro Bold"/>
                <a:sym typeface="Source Sans Pro Bold"/>
              </a:rPr>
              <a:t>hold employees accountable </a:t>
            </a:r>
            <a:r>
              <a:rPr dirty="0"/>
              <a:t>because employee expectations are documented, and their actions can be measured against the SOP. </a:t>
            </a:r>
          </a:p>
        </p:txBody>
      </p:sp>
      <p:sp>
        <p:nvSpPr>
          <p:cNvPr id="2" name="Title 1">
            <a:extLst>
              <a:ext uri="{FF2B5EF4-FFF2-40B4-BE49-F238E27FC236}">
                <a16:creationId xmlns:a16="http://schemas.microsoft.com/office/drawing/2014/main" id="{C87F888F-B6C3-3207-14C9-9F52BA8A3885}"/>
              </a:ext>
            </a:extLst>
          </p:cNvPr>
          <p:cNvSpPr txBox="1">
            <a:spLocks/>
          </p:cNvSpPr>
          <p:nvPr/>
        </p:nvSpPr>
        <p:spPr>
          <a:xfrm>
            <a:off x="199748" y="97138"/>
            <a:ext cx="8229601" cy="52297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en-US" b="1" dirty="0"/>
              <a:t>How to use an SOP?</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2646979" y="1244419"/>
            <a:ext cx="7271103" cy="5414265"/>
          </a:xfrm>
          <a:prstGeom prst="rect">
            <a:avLst/>
          </a:prstGeom>
        </p:spPr>
      </p:pic>
      <p:sp>
        <p:nvSpPr>
          <p:cNvPr id="4" name="Titre 8"/>
          <p:cNvSpPr txBox="1">
            <a:spLocks/>
          </p:cNvSpPr>
          <p:nvPr/>
        </p:nvSpPr>
        <p:spPr>
          <a:xfrm>
            <a:off x="105104" y="109097"/>
            <a:ext cx="10972800" cy="723742"/>
          </a:xfrm>
          <a:prstGeom prst="rect">
            <a:avLst/>
          </a:prstGeom>
        </p:spPr>
        <p:txBody>
          <a:bodyPr lIns="91440" tIns="45720" rIns="91440" bIns="45720" anchor="t"/>
          <a:lstStyle>
            <a:lvl1pPr algn="ctr" rtl="0" eaLnBrk="0" fontAlgn="base" hangingPunct="0">
              <a:spcBef>
                <a:spcPct val="0"/>
              </a:spcBef>
              <a:spcAft>
                <a:spcPct val="0"/>
              </a:spcAft>
              <a:defRPr sz="3840" b="1"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5280">
                <a:solidFill>
                  <a:srgbClr val="632523"/>
                </a:solidFill>
                <a:latin typeface="Arial" charset="0"/>
                <a:cs typeface="Arial" charset="0"/>
              </a:defRPr>
            </a:lvl2pPr>
            <a:lvl3pPr algn="ctr" rtl="0" eaLnBrk="0" fontAlgn="base" hangingPunct="0">
              <a:spcBef>
                <a:spcPct val="0"/>
              </a:spcBef>
              <a:spcAft>
                <a:spcPct val="0"/>
              </a:spcAft>
              <a:defRPr sz="5280">
                <a:solidFill>
                  <a:srgbClr val="632523"/>
                </a:solidFill>
                <a:latin typeface="Arial" charset="0"/>
                <a:cs typeface="Arial" charset="0"/>
              </a:defRPr>
            </a:lvl3pPr>
            <a:lvl4pPr algn="ctr" rtl="0" eaLnBrk="0" fontAlgn="base" hangingPunct="0">
              <a:spcBef>
                <a:spcPct val="0"/>
              </a:spcBef>
              <a:spcAft>
                <a:spcPct val="0"/>
              </a:spcAft>
              <a:defRPr sz="5280">
                <a:solidFill>
                  <a:srgbClr val="632523"/>
                </a:solidFill>
                <a:latin typeface="Arial" charset="0"/>
                <a:cs typeface="Arial" charset="0"/>
              </a:defRPr>
            </a:lvl4pPr>
            <a:lvl5pPr algn="ctr" rtl="0" eaLnBrk="0" fontAlgn="base" hangingPunct="0">
              <a:spcBef>
                <a:spcPct val="0"/>
              </a:spcBef>
              <a:spcAft>
                <a:spcPct val="0"/>
              </a:spcAft>
              <a:defRPr sz="5280">
                <a:solidFill>
                  <a:srgbClr val="632523"/>
                </a:solidFill>
                <a:latin typeface="Arial" charset="0"/>
                <a:cs typeface="Arial" charset="0"/>
              </a:defRPr>
            </a:lvl5pPr>
            <a:lvl6pPr marL="548640" algn="ctr" rtl="0" fontAlgn="base">
              <a:spcBef>
                <a:spcPct val="0"/>
              </a:spcBef>
              <a:spcAft>
                <a:spcPct val="0"/>
              </a:spcAft>
              <a:defRPr sz="5280">
                <a:solidFill>
                  <a:srgbClr val="632523"/>
                </a:solidFill>
                <a:latin typeface="Arial" charset="0"/>
                <a:cs typeface="Arial" charset="0"/>
              </a:defRPr>
            </a:lvl6pPr>
            <a:lvl7pPr marL="1097280" algn="ctr" rtl="0" fontAlgn="base">
              <a:spcBef>
                <a:spcPct val="0"/>
              </a:spcBef>
              <a:spcAft>
                <a:spcPct val="0"/>
              </a:spcAft>
              <a:defRPr sz="5280">
                <a:solidFill>
                  <a:srgbClr val="632523"/>
                </a:solidFill>
                <a:latin typeface="Arial" charset="0"/>
                <a:cs typeface="Arial" charset="0"/>
              </a:defRPr>
            </a:lvl7pPr>
            <a:lvl8pPr marL="1645920" algn="ctr" rtl="0" fontAlgn="base">
              <a:spcBef>
                <a:spcPct val="0"/>
              </a:spcBef>
              <a:spcAft>
                <a:spcPct val="0"/>
              </a:spcAft>
              <a:defRPr sz="5280">
                <a:solidFill>
                  <a:srgbClr val="632523"/>
                </a:solidFill>
                <a:latin typeface="Arial" charset="0"/>
                <a:cs typeface="Arial" charset="0"/>
              </a:defRPr>
            </a:lvl8pPr>
            <a:lvl9pPr marL="2194560" algn="ctr" rtl="0" fontAlgn="base">
              <a:spcBef>
                <a:spcPct val="0"/>
              </a:spcBef>
              <a:spcAft>
                <a:spcPct val="0"/>
              </a:spcAft>
              <a:defRPr sz="5280">
                <a:solidFill>
                  <a:srgbClr val="632523"/>
                </a:solidFill>
                <a:latin typeface="Arial" charset="0"/>
                <a:cs typeface="Arial" charset="0"/>
              </a:defRPr>
            </a:lvl9pPr>
          </a:lstStyle>
          <a:p>
            <a:pPr marL="10795">
              <a:spcBef>
                <a:spcPts val="115"/>
              </a:spcBef>
            </a:pPr>
            <a:endParaRPr lang="fr-FR" sz="3200" dirty="0"/>
          </a:p>
        </p:txBody>
      </p:sp>
      <p:sp>
        <p:nvSpPr>
          <p:cNvPr id="5" name="Titre 4">
            <a:extLst>
              <a:ext uri="{FF2B5EF4-FFF2-40B4-BE49-F238E27FC236}">
                <a16:creationId xmlns:a16="http://schemas.microsoft.com/office/drawing/2014/main" id="{811A59CD-9888-6681-9214-7F4D4CABA4C7}"/>
              </a:ext>
            </a:extLst>
          </p:cNvPr>
          <p:cNvSpPr>
            <a:spLocks noGrp="1"/>
          </p:cNvSpPr>
          <p:nvPr>
            <p:ph type="title"/>
          </p:nvPr>
        </p:nvSpPr>
        <p:spPr>
          <a:xfrm>
            <a:off x="211988" y="0"/>
            <a:ext cx="8893912" cy="646114"/>
          </a:xfrm>
        </p:spPr>
        <p:txBody>
          <a:bodyPr lIns="45719" tIns="45720" rIns="45719" bIns="45720" anchor="ctr">
            <a:normAutofit/>
          </a:bodyPr>
          <a:lstStyle/>
          <a:p>
            <a:r>
              <a:rPr lang="en-US" b="1" dirty="0"/>
              <a:t>RRTs management cycle</a:t>
            </a:r>
            <a:endParaRPr lang="fr-FR" dirty="0">
              <a:latin typeface="Source Sans Pro Regular"/>
            </a:endParaRPr>
          </a:p>
        </p:txBody>
      </p:sp>
      <p:sp>
        <p:nvSpPr>
          <p:cNvPr id="6" name="Titre 4">
            <a:extLst>
              <a:ext uri="{FF2B5EF4-FFF2-40B4-BE49-F238E27FC236}">
                <a16:creationId xmlns:a16="http://schemas.microsoft.com/office/drawing/2014/main" id="{6DFCF22C-6DCF-487B-A7BD-DE166DAA4953}"/>
              </a:ext>
            </a:extLst>
          </p:cNvPr>
          <p:cNvSpPr txBox="1">
            <a:spLocks/>
          </p:cNvSpPr>
          <p:nvPr/>
        </p:nvSpPr>
        <p:spPr>
          <a:xfrm>
            <a:off x="297712" y="834096"/>
            <a:ext cx="5072062" cy="6461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endParaRPr lang="fr-FR" sz="2800" dirty="0">
              <a:solidFill>
                <a:srgbClr val="951D19"/>
              </a:solidFill>
              <a:latin typeface="Source Sans Pro Regular"/>
            </a:endParaRPr>
          </a:p>
        </p:txBody>
      </p:sp>
      <p:sp>
        <p:nvSpPr>
          <p:cNvPr id="7" name="Communication &amp; Reporting Monitoring &amp; Evaluation…">
            <a:extLst>
              <a:ext uri="{FF2B5EF4-FFF2-40B4-BE49-F238E27FC236}">
                <a16:creationId xmlns:a16="http://schemas.microsoft.com/office/drawing/2014/main" id="{639CA7AD-7FA4-4510-9C28-AF284178D98D}"/>
              </a:ext>
            </a:extLst>
          </p:cNvPr>
          <p:cNvSpPr txBox="1"/>
          <p:nvPr/>
        </p:nvSpPr>
        <p:spPr>
          <a:xfrm>
            <a:off x="7905661" y="4138021"/>
            <a:ext cx="1819013" cy="707884"/>
          </a:xfrm>
          <a:prstGeom prst="rect">
            <a:avLst/>
          </a:prstGeom>
          <a:solidFill>
            <a:srgbClr val="5A8A39"/>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p>
            <a:pPr>
              <a:defRPr sz="1000">
                <a:solidFill>
                  <a:srgbClr val="C00000"/>
                </a:solidFill>
                <a:latin typeface="Source Sans Pro Bold"/>
                <a:ea typeface="Source Sans Pro Bold"/>
                <a:cs typeface="Source Sans Pro Bold"/>
                <a:sym typeface="Source Sans Pro Bold"/>
              </a:defRPr>
            </a:pPr>
            <a:r>
              <a:rPr dirty="0">
                <a:solidFill>
                  <a:schemeClr val="bg1"/>
                </a:solidFill>
              </a:rPr>
              <a:t>Communication &amp; Reporting</a:t>
            </a:r>
            <a:br>
              <a:rPr dirty="0">
                <a:solidFill>
                  <a:schemeClr val="bg1"/>
                </a:solidFill>
              </a:rPr>
            </a:br>
            <a:r>
              <a:rPr dirty="0">
                <a:solidFill>
                  <a:schemeClr val="bg1"/>
                </a:solidFill>
              </a:rPr>
              <a:t>Monitoring &amp; Evaluation</a:t>
            </a:r>
          </a:p>
          <a:p>
            <a:pPr>
              <a:defRPr sz="1000">
                <a:solidFill>
                  <a:srgbClr val="C00000"/>
                </a:solidFill>
                <a:latin typeface="Source Sans Pro Bold"/>
                <a:ea typeface="Source Sans Pro Bold"/>
                <a:cs typeface="Source Sans Pro Bold"/>
                <a:sym typeface="Source Sans Pro Bold"/>
              </a:defRPr>
            </a:pPr>
            <a:r>
              <a:rPr dirty="0">
                <a:solidFill>
                  <a:schemeClr val="bg1"/>
                </a:solidFill>
              </a:rPr>
              <a:t>Team Evolution &amp; Demobilization</a:t>
            </a:r>
          </a:p>
        </p:txBody>
      </p:sp>
      <p:sp>
        <p:nvSpPr>
          <p:cNvPr id="8" name="Oval 7">
            <a:extLst>
              <a:ext uri="{FF2B5EF4-FFF2-40B4-BE49-F238E27FC236}">
                <a16:creationId xmlns:a16="http://schemas.microsoft.com/office/drawing/2014/main" id="{F79CAF67-EDFE-4AAA-BAD9-8C71CB5657C1}"/>
              </a:ext>
            </a:extLst>
          </p:cNvPr>
          <p:cNvSpPr/>
          <p:nvPr/>
        </p:nvSpPr>
        <p:spPr>
          <a:xfrm>
            <a:off x="2856172" y="3223621"/>
            <a:ext cx="1298927" cy="914400"/>
          </a:xfrm>
          <a:prstGeom prst="ellipse">
            <a:avLst/>
          </a:prstGeom>
          <a:noFill/>
          <a:ln w="28575" cap="flat">
            <a:solidFill>
              <a:srgbClr val="C00000"/>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mj-lt"/>
              <a:ea typeface="+mj-ea"/>
              <a:cs typeface="+mj-cs"/>
              <a:sym typeface="Calibri"/>
            </a:endParaRPr>
          </a:p>
        </p:txBody>
      </p:sp>
      <p:sp>
        <p:nvSpPr>
          <p:cNvPr id="9" name="Oval 8">
            <a:extLst>
              <a:ext uri="{FF2B5EF4-FFF2-40B4-BE49-F238E27FC236}">
                <a16:creationId xmlns:a16="http://schemas.microsoft.com/office/drawing/2014/main" id="{6E34EF2D-9815-4498-A3CE-7945D4BBFCF5}"/>
              </a:ext>
            </a:extLst>
          </p:cNvPr>
          <p:cNvSpPr/>
          <p:nvPr/>
        </p:nvSpPr>
        <p:spPr>
          <a:xfrm>
            <a:off x="3327930" y="4339629"/>
            <a:ext cx="1298927" cy="914400"/>
          </a:xfrm>
          <a:prstGeom prst="ellipse">
            <a:avLst/>
          </a:prstGeom>
          <a:noFill/>
          <a:ln w="28575" cap="flat">
            <a:solidFill>
              <a:srgbClr val="C00000"/>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mj-lt"/>
              <a:ea typeface="+mj-ea"/>
              <a:cs typeface="+mj-cs"/>
              <a:sym typeface="Calibri"/>
            </a:endParaRPr>
          </a:p>
        </p:txBody>
      </p:sp>
    </p:spTree>
    <p:extLst>
      <p:ext uri="{BB962C8B-B14F-4D97-AF65-F5344CB8AC3E}">
        <p14:creationId xmlns:p14="http://schemas.microsoft.com/office/powerpoint/2010/main" val="208816008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8" name="Content Placeholder 2"/>
          <p:cNvSpPr txBox="1">
            <a:spLocks noGrp="1"/>
          </p:cNvSpPr>
          <p:nvPr>
            <p:ph type="body" idx="1"/>
          </p:nvPr>
        </p:nvSpPr>
        <p:spPr>
          <a:xfrm>
            <a:off x="2340000" y="1260000"/>
            <a:ext cx="8609651" cy="4654072"/>
          </a:xfrm>
          <a:prstGeom prst="rect">
            <a:avLst/>
          </a:prstGeom>
        </p:spPr>
        <p:txBody>
          <a:bodyPr/>
          <a:lstStyle/>
          <a:p>
            <a:pPr>
              <a:spcBef>
                <a:spcPts val="600"/>
              </a:spcBef>
              <a:defRPr>
                <a:latin typeface="Source Sans Pro Bold"/>
                <a:ea typeface="Source Sans Pro Bold"/>
                <a:cs typeface="Source Sans Pro Bold"/>
                <a:sym typeface="Source Sans Pro Bold"/>
              </a:defRPr>
            </a:pPr>
            <a:r>
              <a:rPr dirty="0"/>
              <a:t>Maximize response efficiency </a:t>
            </a:r>
            <a:r>
              <a:rPr dirty="0">
                <a:latin typeface="Source Sans Pro Regular"/>
                <a:ea typeface="Source Sans Pro Regular"/>
                <a:cs typeface="Source Sans Pro Regular"/>
                <a:sym typeface="Source Sans Pro Regular"/>
              </a:rPr>
              <a:t>by rapidly identifying staff with needed skills for the emergency response​​</a:t>
            </a:r>
            <a:r>
              <a:rPr lang="hu-HU" dirty="0">
                <a:latin typeface="Source Sans Pro Regular"/>
                <a:ea typeface="Source Sans Pro Regular"/>
                <a:cs typeface="Source Sans Pro Regular"/>
                <a:sym typeface="Source Sans Pro Regular"/>
              </a:rPr>
              <a:t>.</a:t>
            </a:r>
            <a:endParaRPr dirty="0">
              <a:latin typeface="Source Sans Pro Regular"/>
              <a:ea typeface="Source Sans Pro Regular"/>
              <a:cs typeface="Source Sans Pro Regular"/>
              <a:sym typeface="Source Sans Pro Regular"/>
            </a:endParaRPr>
          </a:p>
          <a:p>
            <a:pPr>
              <a:spcBef>
                <a:spcPts val="600"/>
              </a:spcBef>
            </a:pPr>
            <a:endParaRPr dirty="0">
              <a:latin typeface="Source Sans Pro Regular"/>
              <a:ea typeface="Source Sans Pro Regular"/>
              <a:cs typeface="Source Sans Pro Regular"/>
              <a:sym typeface="Source Sans Pro Regular"/>
            </a:endParaRPr>
          </a:p>
          <a:p>
            <a:pPr>
              <a:spcBef>
                <a:spcPts val="600"/>
              </a:spcBef>
              <a:defRPr>
                <a:latin typeface="Source Sans Pro Bold"/>
                <a:ea typeface="Source Sans Pro Bold"/>
                <a:cs typeface="Source Sans Pro Bold"/>
                <a:sym typeface="Source Sans Pro Bold"/>
              </a:defRPr>
            </a:pPr>
            <a:r>
              <a:rPr dirty="0">
                <a:solidFill>
                  <a:srgbClr val="65A000"/>
                </a:solidFill>
              </a:rPr>
              <a:t>Maximize response effectiveness </a:t>
            </a:r>
            <a:r>
              <a:rPr dirty="0">
                <a:solidFill>
                  <a:srgbClr val="65A000"/>
                </a:solidFill>
                <a:latin typeface="Source Sans Pro Regular"/>
                <a:ea typeface="Source Sans Pro Regular"/>
                <a:cs typeface="Source Sans Pro Regular"/>
                <a:sym typeface="Source Sans Pro Regular"/>
              </a:rPr>
              <a:t>by broadening response capacity through ​</a:t>
            </a:r>
          </a:p>
          <a:p>
            <a:pPr marL="452438" lvl="1" indent="-273050">
              <a:spcBef>
                <a:spcPts val="600"/>
              </a:spcBef>
              <a:buClr>
                <a:srgbClr val="64A000"/>
              </a:buClr>
              <a:buFont typeface="Arial"/>
            </a:pPr>
            <a:r>
              <a:rPr dirty="0"/>
              <a:t>Identification of staff with special skills needed for rare events​</a:t>
            </a:r>
          </a:p>
          <a:p>
            <a:pPr marL="452438" lvl="1" indent="-273050">
              <a:spcBef>
                <a:spcPts val="600"/>
              </a:spcBef>
              <a:buClr>
                <a:srgbClr val="64A000"/>
              </a:buClr>
              <a:buFont typeface="Arial"/>
            </a:pPr>
            <a:r>
              <a:rPr dirty="0"/>
              <a:t>Identification of additional surge staff for large or long-term responses</a:t>
            </a:r>
          </a:p>
        </p:txBody>
      </p:sp>
      <p:sp>
        <p:nvSpPr>
          <p:cNvPr id="2" name="Title 1">
            <a:extLst>
              <a:ext uri="{FF2B5EF4-FFF2-40B4-BE49-F238E27FC236}">
                <a16:creationId xmlns:a16="http://schemas.microsoft.com/office/drawing/2014/main" id="{0B4E6D83-A735-3675-4A07-D760DD00C211}"/>
              </a:ext>
            </a:extLst>
          </p:cNvPr>
          <p:cNvSpPr txBox="1">
            <a:spLocks/>
          </p:cNvSpPr>
          <p:nvPr/>
        </p:nvSpPr>
        <p:spPr>
          <a:xfrm>
            <a:off x="199748" y="97138"/>
            <a:ext cx="8229601" cy="52297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hu-HU" b="1" dirty="0"/>
              <a:t>RRT </a:t>
            </a:r>
            <a:r>
              <a:rPr lang="hu-HU" b="1" dirty="0" err="1"/>
              <a:t>Staffing</a:t>
            </a:r>
            <a:r>
              <a:rPr lang="hu-HU" b="1" dirty="0"/>
              <a:t> and </a:t>
            </a:r>
            <a:r>
              <a:rPr lang="hu-HU" b="1" dirty="0" err="1"/>
              <a:t>Rostering</a:t>
            </a:r>
            <a:endParaRPr lang="hu-HU" b="1" dirty="0"/>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 name="Content Placeholder 2"/>
          <p:cNvSpPr txBox="1">
            <a:spLocks noGrp="1"/>
          </p:cNvSpPr>
          <p:nvPr>
            <p:ph type="body" idx="1"/>
          </p:nvPr>
        </p:nvSpPr>
        <p:spPr>
          <a:xfrm>
            <a:off x="2340000" y="1260000"/>
            <a:ext cx="7818369" cy="4654072"/>
          </a:xfrm>
          <a:prstGeom prst="rect">
            <a:avLst/>
          </a:prstGeom>
        </p:spPr>
        <p:txBody>
          <a:bodyPr/>
          <a:lstStyle/>
          <a:p>
            <a:r>
              <a:rPr dirty="0"/>
              <a:t>A roster is a searchable list of RRT members that maintains up-to-date data on each member​</a:t>
            </a:r>
            <a:r>
              <a:rPr lang="hu-HU" dirty="0"/>
              <a:t>.</a:t>
            </a:r>
            <a:endParaRPr dirty="0"/>
          </a:p>
          <a:p>
            <a:endParaRPr dirty="0"/>
          </a:p>
          <a:p>
            <a:r>
              <a:rPr dirty="0"/>
              <a:t>May also be known as a personnel management workforce system​</a:t>
            </a:r>
            <a:r>
              <a:rPr lang="hu-HU" dirty="0"/>
              <a:t>.</a:t>
            </a:r>
            <a:endParaRPr dirty="0"/>
          </a:p>
          <a:p>
            <a:endParaRPr dirty="0"/>
          </a:p>
          <a:p>
            <a:r>
              <a:rPr dirty="0"/>
              <a:t>Typically has information such as RRT members’ skills and readiness requirements to help quickly identify qualified responders for specific response requests.​</a:t>
            </a:r>
          </a:p>
        </p:txBody>
      </p:sp>
      <p:sp>
        <p:nvSpPr>
          <p:cNvPr id="2" name="Title 1">
            <a:extLst>
              <a:ext uri="{FF2B5EF4-FFF2-40B4-BE49-F238E27FC236}">
                <a16:creationId xmlns:a16="http://schemas.microsoft.com/office/drawing/2014/main" id="{5E3F2CA4-8569-EDBD-43A1-A18701824A2D}"/>
              </a:ext>
            </a:extLst>
          </p:cNvPr>
          <p:cNvSpPr txBox="1">
            <a:spLocks/>
          </p:cNvSpPr>
          <p:nvPr/>
        </p:nvSpPr>
        <p:spPr>
          <a:xfrm>
            <a:off x="199748" y="97138"/>
            <a:ext cx="8229601" cy="52297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hu-HU" b="1" dirty="0" err="1"/>
              <a:t>What</a:t>
            </a:r>
            <a:r>
              <a:rPr lang="hu-HU" b="1" dirty="0"/>
              <a:t> is a </a:t>
            </a:r>
            <a:r>
              <a:rPr lang="hu-HU" b="1" dirty="0" err="1"/>
              <a:t>Roster</a:t>
            </a:r>
            <a:r>
              <a:rPr lang="hu-HU" b="1" dirty="0"/>
              <a:t>?</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8A3C1353-86FB-64E5-7870-C05C8B57272A}"/>
              </a:ext>
            </a:extLst>
          </p:cNvPr>
          <p:cNvSpPr txBox="1">
            <a:spLocks/>
          </p:cNvSpPr>
          <p:nvPr/>
        </p:nvSpPr>
        <p:spPr>
          <a:xfrm>
            <a:off x="199748" y="97138"/>
            <a:ext cx="8229601" cy="52297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hu-HU" b="1" dirty="0" err="1"/>
              <a:t>What</a:t>
            </a:r>
            <a:r>
              <a:rPr lang="hu-HU" b="1" dirty="0"/>
              <a:t> is a </a:t>
            </a:r>
            <a:r>
              <a:rPr lang="hu-HU" b="1" dirty="0" err="1"/>
              <a:t>Roster</a:t>
            </a:r>
            <a:r>
              <a:rPr lang="hu-HU" b="1" dirty="0"/>
              <a:t>?</a:t>
            </a:r>
          </a:p>
        </p:txBody>
      </p:sp>
      <p:pic>
        <p:nvPicPr>
          <p:cNvPr id="2" name="Image 2" descr="Une image contenant texte, shoji, bâtiment&#10;&#10;Description générée automatiquement">
            <a:extLst>
              <a:ext uri="{FF2B5EF4-FFF2-40B4-BE49-F238E27FC236}">
                <a16:creationId xmlns:a16="http://schemas.microsoft.com/office/drawing/2014/main" id="{F5B1DE37-647E-A990-044F-454541C5C6B1}"/>
              </a:ext>
            </a:extLst>
          </p:cNvPr>
          <p:cNvPicPr>
            <a:picLocks noChangeAspect="1"/>
          </p:cNvPicPr>
          <p:nvPr/>
        </p:nvPicPr>
        <p:blipFill>
          <a:blip r:embed="rId3"/>
          <a:stretch>
            <a:fillRect/>
          </a:stretch>
        </p:blipFill>
        <p:spPr>
          <a:xfrm>
            <a:off x="205875" y="1720075"/>
            <a:ext cx="11913934" cy="3872375"/>
          </a:xfrm>
          <a:prstGeom prst="rect">
            <a:avLst/>
          </a:prstGeom>
        </p:spPr>
      </p:pic>
    </p:spTree>
    <p:extLst>
      <p:ext uri="{BB962C8B-B14F-4D97-AF65-F5344CB8AC3E}">
        <p14:creationId xmlns:p14="http://schemas.microsoft.com/office/powerpoint/2010/main" val="2984205932"/>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2646979" y="1244419"/>
            <a:ext cx="7271103" cy="5414265"/>
          </a:xfrm>
          <a:prstGeom prst="rect">
            <a:avLst/>
          </a:prstGeom>
        </p:spPr>
      </p:pic>
      <p:sp>
        <p:nvSpPr>
          <p:cNvPr id="4" name="Titre 8"/>
          <p:cNvSpPr txBox="1">
            <a:spLocks/>
          </p:cNvSpPr>
          <p:nvPr/>
        </p:nvSpPr>
        <p:spPr>
          <a:xfrm>
            <a:off x="105104" y="109097"/>
            <a:ext cx="10972800" cy="723742"/>
          </a:xfrm>
          <a:prstGeom prst="rect">
            <a:avLst/>
          </a:prstGeom>
        </p:spPr>
        <p:txBody>
          <a:bodyPr lIns="91440" tIns="45720" rIns="91440" bIns="45720" anchor="t"/>
          <a:lstStyle>
            <a:lvl1pPr algn="ctr" rtl="0" eaLnBrk="0" fontAlgn="base" hangingPunct="0">
              <a:spcBef>
                <a:spcPct val="0"/>
              </a:spcBef>
              <a:spcAft>
                <a:spcPct val="0"/>
              </a:spcAft>
              <a:defRPr sz="3840" b="1"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5280">
                <a:solidFill>
                  <a:srgbClr val="632523"/>
                </a:solidFill>
                <a:latin typeface="Arial" charset="0"/>
                <a:cs typeface="Arial" charset="0"/>
              </a:defRPr>
            </a:lvl2pPr>
            <a:lvl3pPr algn="ctr" rtl="0" eaLnBrk="0" fontAlgn="base" hangingPunct="0">
              <a:spcBef>
                <a:spcPct val="0"/>
              </a:spcBef>
              <a:spcAft>
                <a:spcPct val="0"/>
              </a:spcAft>
              <a:defRPr sz="5280">
                <a:solidFill>
                  <a:srgbClr val="632523"/>
                </a:solidFill>
                <a:latin typeface="Arial" charset="0"/>
                <a:cs typeface="Arial" charset="0"/>
              </a:defRPr>
            </a:lvl3pPr>
            <a:lvl4pPr algn="ctr" rtl="0" eaLnBrk="0" fontAlgn="base" hangingPunct="0">
              <a:spcBef>
                <a:spcPct val="0"/>
              </a:spcBef>
              <a:spcAft>
                <a:spcPct val="0"/>
              </a:spcAft>
              <a:defRPr sz="5280">
                <a:solidFill>
                  <a:srgbClr val="632523"/>
                </a:solidFill>
                <a:latin typeface="Arial" charset="0"/>
                <a:cs typeface="Arial" charset="0"/>
              </a:defRPr>
            </a:lvl4pPr>
            <a:lvl5pPr algn="ctr" rtl="0" eaLnBrk="0" fontAlgn="base" hangingPunct="0">
              <a:spcBef>
                <a:spcPct val="0"/>
              </a:spcBef>
              <a:spcAft>
                <a:spcPct val="0"/>
              </a:spcAft>
              <a:defRPr sz="5280">
                <a:solidFill>
                  <a:srgbClr val="632523"/>
                </a:solidFill>
                <a:latin typeface="Arial" charset="0"/>
                <a:cs typeface="Arial" charset="0"/>
              </a:defRPr>
            </a:lvl5pPr>
            <a:lvl6pPr marL="548640" algn="ctr" rtl="0" fontAlgn="base">
              <a:spcBef>
                <a:spcPct val="0"/>
              </a:spcBef>
              <a:spcAft>
                <a:spcPct val="0"/>
              </a:spcAft>
              <a:defRPr sz="5280">
                <a:solidFill>
                  <a:srgbClr val="632523"/>
                </a:solidFill>
                <a:latin typeface="Arial" charset="0"/>
                <a:cs typeface="Arial" charset="0"/>
              </a:defRPr>
            </a:lvl6pPr>
            <a:lvl7pPr marL="1097280" algn="ctr" rtl="0" fontAlgn="base">
              <a:spcBef>
                <a:spcPct val="0"/>
              </a:spcBef>
              <a:spcAft>
                <a:spcPct val="0"/>
              </a:spcAft>
              <a:defRPr sz="5280">
                <a:solidFill>
                  <a:srgbClr val="632523"/>
                </a:solidFill>
                <a:latin typeface="Arial" charset="0"/>
                <a:cs typeface="Arial" charset="0"/>
              </a:defRPr>
            </a:lvl7pPr>
            <a:lvl8pPr marL="1645920" algn="ctr" rtl="0" fontAlgn="base">
              <a:spcBef>
                <a:spcPct val="0"/>
              </a:spcBef>
              <a:spcAft>
                <a:spcPct val="0"/>
              </a:spcAft>
              <a:defRPr sz="5280">
                <a:solidFill>
                  <a:srgbClr val="632523"/>
                </a:solidFill>
                <a:latin typeface="Arial" charset="0"/>
                <a:cs typeface="Arial" charset="0"/>
              </a:defRPr>
            </a:lvl8pPr>
            <a:lvl9pPr marL="2194560" algn="ctr" rtl="0" fontAlgn="base">
              <a:spcBef>
                <a:spcPct val="0"/>
              </a:spcBef>
              <a:spcAft>
                <a:spcPct val="0"/>
              </a:spcAft>
              <a:defRPr sz="5280">
                <a:solidFill>
                  <a:srgbClr val="632523"/>
                </a:solidFill>
                <a:latin typeface="Arial" charset="0"/>
                <a:cs typeface="Arial" charset="0"/>
              </a:defRPr>
            </a:lvl9pPr>
          </a:lstStyle>
          <a:p>
            <a:pPr marL="10795">
              <a:spcBef>
                <a:spcPts val="115"/>
              </a:spcBef>
            </a:pPr>
            <a:endParaRPr lang="fr-FR" sz="3200" dirty="0"/>
          </a:p>
        </p:txBody>
      </p:sp>
      <p:sp>
        <p:nvSpPr>
          <p:cNvPr id="5" name="Titre 4">
            <a:extLst>
              <a:ext uri="{FF2B5EF4-FFF2-40B4-BE49-F238E27FC236}">
                <a16:creationId xmlns:a16="http://schemas.microsoft.com/office/drawing/2014/main" id="{811A59CD-9888-6681-9214-7F4D4CABA4C7}"/>
              </a:ext>
            </a:extLst>
          </p:cNvPr>
          <p:cNvSpPr>
            <a:spLocks noGrp="1"/>
          </p:cNvSpPr>
          <p:nvPr>
            <p:ph type="title"/>
          </p:nvPr>
        </p:nvSpPr>
        <p:spPr>
          <a:xfrm>
            <a:off x="211988" y="0"/>
            <a:ext cx="8893912" cy="646114"/>
          </a:xfrm>
        </p:spPr>
        <p:txBody>
          <a:bodyPr lIns="45719" tIns="45720" rIns="45719" bIns="45720" anchor="ctr">
            <a:normAutofit/>
          </a:bodyPr>
          <a:lstStyle/>
          <a:p>
            <a:r>
              <a:rPr lang="en-US" b="1" dirty="0"/>
              <a:t>RRTs management cycle</a:t>
            </a:r>
            <a:endParaRPr lang="fr-FR" dirty="0">
              <a:latin typeface="Source Sans Pro Regular"/>
            </a:endParaRPr>
          </a:p>
        </p:txBody>
      </p:sp>
      <p:sp>
        <p:nvSpPr>
          <p:cNvPr id="6" name="Titre 4">
            <a:extLst>
              <a:ext uri="{FF2B5EF4-FFF2-40B4-BE49-F238E27FC236}">
                <a16:creationId xmlns:a16="http://schemas.microsoft.com/office/drawing/2014/main" id="{6DFCF22C-6DCF-487B-A7BD-DE166DAA4953}"/>
              </a:ext>
            </a:extLst>
          </p:cNvPr>
          <p:cNvSpPr txBox="1">
            <a:spLocks/>
          </p:cNvSpPr>
          <p:nvPr/>
        </p:nvSpPr>
        <p:spPr>
          <a:xfrm>
            <a:off x="297712" y="834096"/>
            <a:ext cx="5072062" cy="64611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endParaRPr lang="fr-FR" sz="2800" dirty="0">
              <a:solidFill>
                <a:srgbClr val="951D19"/>
              </a:solidFill>
              <a:latin typeface="Source Sans Pro Regular"/>
            </a:endParaRPr>
          </a:p>
        </p:txBody>
      </p:sp>
      <p:sp>
        <p:nvSpPr>
          <p:cNvPr id="7" name="Communication &amp; Reporting Monitoring &amp; Evaluation…">
            <a:extLst>
              <a:ext uri="{FF2B5EF4-FFF2-40B4-BE49-F238E27FC236}">
                <a16:creationId xmlns:a16="http://schemas.microsoft.com/office/drawing/2014/main" id="{639CA7AD-7FA4-4510-9C28-AF284178D98D}"/>
              </a:ext>
            </a:extLst>
          </p:cNvPr>
          <p:cNvSpPr txBox="1"/>
          <p:nvPr/>
        </p:nvSpPr>
        <p:spPr>
          <a:xfrm>
            <a:off x="7905661" y="4138021"/>
            <a:ext cx="1819013" cy="707884"/>
          </a:xfrm>
          <a:prstGeom prst="rect">
            <a:avLst/>
          </a:prstGeom>
          <a:solidFill>
            <a:srgbClr val="5A8A39"/>
          </a:solid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p>
            <a:pPr>
              <a:defRPr sz="1000">
                <a:solidFill>
                  <a:srgbClr val="C00000"/>
                </a:solidFill>
                <a:latin typeface="Source Sans Pro Bold"/>
                <a:ea typeface="Source Sans Pro Bold"/>
                <a:cs typeface="Source Sans Pro Bold"/>
                <a:sym typeface="Source Sans Pro Bold"/>
              </a:defRPr>
            </a:pPr>
            <a:r>
              <a:rPr dirty="0">
                <a:solidFill>
                  <a:schemeClr val="bg1"/>
                </a:solidFill>
              </a:rPr>
              <a:t>Communication &amp; Reporting</a:t>
            </a:r>
            <a:br>
              <a:rPr dirty="0">
                <a:solidFill>
                  <a:schemeClr val="bg1"/>
                </a:solidFill>
              </a:rPr>
            </a:br>
            <a:r>
              <a:rPr dirty="0">
                <a:solidFill>
                  <a:schemeClr val="bg1"/>
                </a:solidFill>
              </a:rPr>
              <a:t>Monitoring &amp; Evaluation</a:t>
            </a:r>
          </a:p>
          <a:p>
            <a:pPr>
              <a:defRPr sz="1000">
                <a:solidFill>
                  <a:srgbClr val="C00000"/>
                </a:solidFill>
                <a:latin typeface="Source Sans Pro Bold"/>
                <a:ea typeface="Source Sans Pro Bold"/>
                <a:cs typeface="Source Sans Pro Bold"/>
                <a:sym typeface="Source Sans Pro Bold"/>
              </a:defRPr>
            </a:pPr>
            <a:r>
              <a:rPr dirty="0">
                <a:solidFill>
                  <a:schemeClr val="bg1"/>
                </a:solidFill>
              </a:rPr>
              <a:t>Team Evolution &amp; Demobilization</a:t>
            </a:r>
          </a:p>
        </p:txBody>
      </p:sp>
      <p:sp>
        <p:nvSpPr>
          <p:cNvPr id="8" name="Oval 7">
            <a:extLst>
              <a:ext uri="{FF2B5EF4-FFF2-40B4-BE49-F238E27FC236}">
                <a16:creationId xmlns:a16="http://schemas.microsoft.com/office/drawing/2014/main" id="{3462D529-CF5C-44F1-ADF6-9518D4A5BEA3}"/>
              </a:ext>
            </a:extLst>
          </p:cNvPr>
          <p:cNvSpPr/>
          <p:nvPr/>
        </p:nvSpPr>
        <p:spPr>
          <a:xfrm>
            <a:off x="3768372" y="1575652"/>
            <a:ext cx="1298927" cy="914400"/>
          </a:xfrm>
          <a:prstGeom prst="ellipse">
            <a:avLst/>
          </a:prstGeom>
          <a:noFill/>
          <a:ln w="28575" cap="flat">
            <a:solidFill>
              <a:srgbClr val="C00000"/>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mj-lt"/>
              <a:ea typeface="+mj-ea"/>
              <a:cs typeface="+mj-cs"/>
              <a:sym typeface="Calibri"/>
            </a:endParaRPr>
          </a:p>
        </p:txBody>
      </p:sp>
    </p:spTree>
    <p:extLst>
      <p:ext uri="{BB962C8B-B14F-4D97-AF65-F5344CB8AC3E}">
        <p14:creationId xmlns:p14="http://schemas.microsoft.com/office/powerpoint/2010/main" val="172493945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5" name="object 3"/>
          <p:cNvSpPr txBox="1"/>
          <p:nvPr/>
        </p:nvSpPr>
        <p:spPr>
          <a:xfrm>
            <a:off x="921460" y="1680819"/>
            <a:ext cx="2750224" cy="39369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marL="179388" marR="70483" indent="-166688">
              <a:spcBef>
                <a:spcPts val="100"/>
              </a:spcBef>
              <a:defRPr sz="1300">
                <a:latin typeface="Source Sans Pro Bold"/>
                <a:ea typeface="Source Sans Pro Bold"/>
                <a:cs typeface="Source Sans Pro Bold"/>
                <a:sym typeface="Source Sans Pro Bold"/>
              </a:defRPr>
            </a:pPr>
            <a:r>
              <a:rPr sz="1600" b="1" dirty="0">
                <a:solidFill>
                  <a:srgbClr val="65A000"/>
                </a:solidFill>
                <a:latin typeface="Source Sans Pro Bold"/>
              </a:rPr>
              <a:t>B</a:t>
            </a:r>
            <a:r>
              <a:rPr sz="1600" b="1" spc="-10" dirty="0">
                <a:solidFill>
                  <a:srgbClr val="65A000"/>
                </a:solidFill>
                <a:latin typeface="Source Sans Pro Bold"/>
              </a:rPr>
              <a:t>a</a:t>
            </a:r>
            <a:r>
              <a:rPr sz="1600" b="1" dirty="0">
                <a:solidFill>
                  <a:srgbClr val="65A000"/>
                </a:solidFill>
                <a:latin typeface="Source Sans Pro Bold"/>
              </a:rPr>
              <a:t>si</a:t>
            </a:r>
            <a:r>
              <a:rPr sz="1600" b="1" spc="-5" dirty="0">
                <a:solidFill>
                  <a:srgbClr val="65A000"/>
                </a:solidFill>
                <a:latin typeface="Source Sans Pro Bold"/>
              </a:rPr>
              <a:t>c/So</a:t>
            </a:r>
            <a:r>
              <a:rPr sz="1600" b="1" dirty="0">
                <a:solidFill>
                  <a:srgbClr val="65A000"/>
                </a:solidFill>
                <a:latin typeface="Source Sans Pro Bold"/>
              </a:rPr>
              <a:t>ft</a:t>
            </a:r>
            <a:r>
              <a:rPr sz="1600" b="1" spc="-15" dirty="0">
                <a:solidFill>
                  <a:srgbClr val="65A000"/>
                </a:solidFill>
                <a:latin typeface="Source Sans Pro Bold"/>
              </a:rPr>
              <a:t> </a:t>
            </a:r>
            <a:r>
              <a:rPr sz="1600" b="1" dirty="0">
                <a:solidFill>
                  <a:srgbClr val="65A000"/>
                </a:solidFill>
                <a:latin typeface="Source Sans Pro Bold"/>
              </a:rPr>
              <a:t>Ski</a:t>
            </a:r>
            <a:r>
              <a:rPr sz="1600" b="1" spc="5" dirty="0">
                <a:solidFill>
                  <a:srgbClr val="65A000"/>
                </a:solidFill>
                <a:latin typeface="Source Sans Pro Bold"/>
              </a:rPr>
              <a:t>l</a:t>
            </a:r>
            <a:r>
              <a:rPr sz="1600" b="1" dirty="0">
                <a:solidFill>
                  <a:srgbClr val="65A000"/>
                </a:solidFill>
                <a:latin typeface="Source Sans Pro Bold"/>
              </a:rPr>
              <a:t>ls </a:t>
            </a:r>
          </a:p>
          <a:p>
            <a:pPr marL="179388" marR="70483" indent="-166688">
              <a:spcBef>
                <a:spcPts val="100"/>
              </a:spcBef>
              <a:buClr>
                <a:srgbClr val="65A000"/>
              </a:buClr>
              <a:buSzPct val="100000"/>
              <a:buChar char="▪"/>
              <a:defRPr sz="1300">
                <a:latin typeface="Source Sans Pro Regular"/>
                <a:ea typeface="Source Sans Pro Regular"/>
                <a:cs typeface="Source Sans Pro Regular"/>
                <a:sym typeface="Source Sans Pro Regular"/>
              </a:defRPr>
            </a:pPr>
            <a:r>
              <a:rPr sz="1600" dirty="0">
                <a:latin typeface="Source Sans Pro Regular"/>
              </a:rPr>
              <a:t>Moving </a:t>
            </a:r>
            <a:r>
              <a:rPr sz="1600" spc="-10" dirty="0">
                <a:latin typeface="Source Sans Pro Regular"/>
              </a:rPr>
              <a:t>forward </a:t>
            </a:r>
            <a:r>
              <a:rPr sz="1600" dirty="0">
                <a:latin typeface="Source Sans Pro Regular"/>
              </a:rPr>
              <a:t>in a </a:t>
            </a:r>
            <a:r>
              <a:rPr sz="1600" spc="5" dirty="0">
                <a:latin typeface="Source Sans Pro Regular"/>
              </a:rPr>
              <a:t> </a:t>
            </a:r>
            <a:r>
              <a:rPr sz="1600" spc="-5" dirty="0">
                <a:latin typeface="Source Sans Pro Regular"/>
              </a:rPr>
              <a:t>c</a:t>
            </a:r>
            <a:r>
              <a:rPr sz="1600" spc="5" dirty="0">
                <a:latin typeface="Source Sans Pro Regular"/>
              </a:rPr>
              <a:t>h</a:t>
            </a:r>
            <a:r>
              <a:rPr sz="1600" dirty="0">
                <a:latin typeface="Source Sans Pro Regular"/>
              </a:rPr>
              <a:t>a</a:t>
            </a:r>
            <a:r>
              <a:rPr sz="1600" spc="10" dirty="0">
                <a:latin typeface="Source Sans Pro Regular"/>
              </a:rPr>
              <a:t>n</a:t>
            </a:r>
            <a:r>
              <a:rPr sz="1600" dirty="0">
                <a:latin typeface="Source Sans Pro Regular"/>
              </a:rPr>
              <a:t>gi</a:t>
            </a:r>
            <a:r>
              <a:rPr sz="1600" spc="5" dirty="0">
                <a:latin typeface="Source Sans Pro Regular"/>
              </a:rPr>
              <a:t>n</a:t>
            </a:r>
            <a:r>
              <a:rPr sz="1600" dirty="0">
                <a:latin typeface="Source Sans Pro Regular"/>
              </a:rPr>
              <a:t>g</a:t>
            </a:r>
            <a:r>
              <a:rPr sz="1600" spc="-30" dirty="0">
                <a:latin typeface="Source Sans Pro Regular"/>
              </a:rPr>
              <a:t> </a:t>
            </a:r>
            <a:r>
              <a:rPr sz="1600" dirty="0">
                <a:latin typeface="Source Sans Pro Regular"/>
              </a:rPr>
              <a:t>e</a:t>
            </a:r>
            <a:r>
              <a:rPr sz="1600" spc="-20" dirty="0">
                <a:latin typeface="Source Sans Pro Regular"/>
              </a:rPr>
              <a:t>n</a:t>
            </a:r>
            <a:r>
              <a:rPr sz="1600" dirty="0">
                <a:latin typeface="Source Sans Pro Regular"/>
              </a:rPr>
              <a:t>vi</a:t>
            </a:r>
            <a:r>
              <a:rPr sz="1600" spc="-25" dirty="0">
                <a:latin typeface="Source Sans Pro Regular"/>
              </a:rPr>
              <a:t>r</a:t>
            </a:r>
            <a:r>
              <a:rPr sz="1600" dirty="0">
                <a:latin typeface="Source Sans Pro Regular"/>
              </a:rPr>
              <a:t>o</a:t>
            </a:r>
            <a:r>
              <a:rPr sz="1600" spc="5" dirty="0">
                <a:latin typeface="Source Sans Pro Regular"/>
              </a:rPr>
              <a:t>n</a:t>
            </a:r>
            <a:r>
              <a:rPr sz="1600" dirty="0">
                <a:latin typeface="Source Sans Pro Regular"/>
              </a:rPr>
              <a:t>m</a:t>
            </a:r>
            <a:r>
              <a:rPr sz="1600" spc="5" dirty="0">
                <a:latin typeface="Source Sans Pro Regular"/>
              </a:rPr>
              <a:t>e</a:t>
            </a:r>
            <a:r>
              <a:rPr sz="1600" spc="-5" dirty="0">
                <a:latin typeface="Source Sans Pro Regular"/>
              </a:rPr>
              <a:t>nt</a:t>
            </a:r>
          </a:p>
          <a:p>
            <a:pPr marL="179388" indent="-166688">
              <a:spcBef>
                <a:spcPts val="200"/>
              </a:spcBef>
              <a:buClr>
                <a:srgbClr val="65A000"/>
              </a:buClr>
              <a:buSzPct val="100000"/>
              <a:buChar char="▪"/>
              <a:defRPr sz="1300" spc="-5">
                <a:latin typeface="Source Sans Pro Regular"/>
                <a:ea typeface="Source Sans Pro Regular"/>
                <a:cs typeface="Source Sans Pro Regular"/>
                <a:sym typeface="Source Sans Pro Regular"/>
              </a:defRPr>
            </a:pPr>
            <a:r>
              <a:rPr sz="1600" dirty="0">
                <a:latin typeface="Source Sans Pro Regular"/>
              </a:rPr>
              <a:t>Communication</a:t>
            </a:r>
          </a:p>
          <a:p>
            <a:pPr marL="179388" indent="-166688">
              <a:spcBef>
                <a:spcPts val="200"/>
              </a:spcBef>
              <a:buClr>
                <a:srgbClr val="65A000"/>
              </a:buClr>
              <a:buSzPct val="100000"/>
              <a:buChar char="▪"/>
              <a:defRPr sz="1300" spc="-5">
                <a:latin typeface="Source Sans Pro Regular"/>
                <a:ea typeface="Source Sans Pro Regular"/>
                <a:cs typeface="Source Sans Pro Regular"/>
                <a:sym typeface="Source Sans Pro Regular"/>
              </a:defRPr>
            </a:pPr>
            <a:r>
              <a:rPr sz="1600" dirty="0">
                <a:latin typeface="Source Sans Pro Regular"/>
              </a:rPr>
              <a:t>Relationship</a:t>
            </a:r>
            <a:r>
              <a:rPr sz="1600" spc="-50" dirty="0">
                <a:latin typeface="Source Sans Pro Regular"/>
              </a:rPr>
              <a:t> </a:t>
            </a:r>
            <a:r>
              <a:rPr sz="1600" spc="0" dirty="0">
                <a:latin typeface="Source Sans Pro Regular"/>
              </a:rPr>
              <a:t>Building</a:t>
            </a:r>
          </a:p>
          <a:p>
            <a:pPr marL="179388" marR="5080" indent="-166688">
              <a:spcBef>
                <a:spcPts val="200"/>
              </a:spcBef>
              <a:buClr>
                <a:srgbClr val="65A000"/>
              </a:buClr>
              <a:buSzPct val="100000"/>
              <a:buChar char="▪"/>
              <a:defRPr sz="1300">
                <a:latin typeface="Source Sans Pro Regular"/>
                <a:ea typeface="Source Sans Pro Regular"/>
                <a:cs typeface="Source Sans Pro Regular"/>
                <a:sym typeface="Source Sans Pro Regular"/>
              </a:defRPr>
            </a:pPr>
            <a:r>
              <a:rPr sz="1600" dirty="0">
                <a:latin typeface="Source Sans Pro Regular"/>
              </a:rPr>
              <a:t>Building</a:t>
            </a:r>
            <a:r>
              <a:rPr sz="1600" spc="-50" dirty="0">
                <a:latin typeface="Source Sans Pro Regular"/>
              </a:rPr>
              <a:t> </a:t>
            </a:r>
            <a:r>
              <a:rPr sz="1600" dirty="0">
                <a:latin typeface="Source Sans Pro Regular"/>
              </a:rPr>
              <a:t>and</a:t>
            </a:r>
            <a:r>
              <a:rPr sz="1600" spc="-40" dirty="0">
                <a:latin typeface="Source Sans Pro Regular"/>
              </a:rPr>
              <a:t> </a:t>
            </a:r>
            <a:r>
              <a:rPr sz="1600" spc="-5" dirty="0">
                <a:latin typeface="Source Sans Pro Regular"/>
              </a:rPr>
              <a:t>promoting </a:t>
            </a:r>
            <a:r>
              <a:rPr sz="1600" spc="-254" dirty="0">
                <a:latin typeface="Source Sans Pro Regular"/>
              </a:rPr>
              <a:t> </a:t>
            </a:r>
            <a:r>
              <a:rPr sz="1600" spc="-5" dirty="0">
                <a:latin typeface="Source Sans Pro Regular"/>
              </a:rPr>
              <a:t>partnerships</a:t>
            </a:r>
          </a:p>
          <a:p>
            <a:pPr marL="179388" indent="-166688">
              <a:spcBef>
                <a:spcPts val="200"/>
              </a:spcBef>
              <a:buClr>
                <a:srgbClr val="65A000"/>
              </a:buClr>
              <a:buSzPct val="100000"/>
              <a:buChar char="▪"/>
              <a:defRPr sz="1300" spc="-10">
                <a:latin typeface="Source Sans Pro Regular"/>
                <a:ea typeface="Source Sans Pro Regular"/>
                <a:cs typeface="Source Sans Pro Regular"/>
                <a:sym typeface="Source Sans Pro Regular"/>
              </a:defRPr>
            </a:pPr>
            <a:r>
              <a:rPr sz="1600" dirty="0">
                <a:latin typeface="Source Sans Pro Regular"/>
              </a:rPr>
              <a:t>Personal</a:t>
            </a:r>
            <a:r>
              <a:rPr sz="1600" spc="-30" dirty="0">
                <a:latin typeface="Source Sans Pro Regular"/>
              </a:rPr>
              <a:t> </a:t>
            </a:r>
            <a:r>
              <a:rPr sz="1600" spc="0" dirty="0">
                <a:latin typeface="Source Sans Pro Regular"/>
              </a:rPr>
              <a:t>dynamics</a:t>
            </a:r>
          </a:p>
          <a:p>
            <a:pPr marL="179388" indent="-166688">
              <a:spcBef>
                <a:spcPts val="200"/>
              </a:spcBef>
              <a:buClr>
                <a:srgbClr val="65A000"/>
              </a:buClr>
              <a:buSzPct val="100000"/>
              <a:buChar char="▪"/>
              <a:defRPr sz="1300" spc="-5">
                <a:latin typeface="Source Sans Pro Regular"/>
                <a:ea typeface="Source Sans Pro Regular"/>
                <a:cs typeface="Source Sans Pro Regular"/>
                <a:sym typeface="Source Sans Pro Regular"/>
              </a:defRPr>
            </a:pPr>
            <a:r>
              <a:rPr sz="1600" dirty="0">
                <a:latin typeface="Source Sans Pro Regular"/>
              </a:rPr>
              <a:t>Cultural</a:t>
            </a:r>
            <a:r>
              <a:rPr sz="1600" spc="-50" dirty="0">
                <a:latin typeface="Source Sans Pro Regular"/>
              </a:rPr>
              <a:t> </a:t>
            </a:r>
            <a:r>
              <a:rPr sz="1600" dirty="0">
                <a:latin typeface="Source Sans Pro Regular"/>
              </a:rPr>
              <a:t>Competency</a:t>
            </a:r>
          </a:p>
          <a:p>
            <a:pPr marL="179388" indent="-166688">
              <a:spcBef>
                <a:spcPts val="200"/>
              </a:spcBef>
              <a:buClr>
                <a:srgbClr val="65A000"/>
              </a:buClr>
              <a:buSzPct val="100000"/>
              <a:buChar char="▪"/>
              <a:defRPr sz="1300">
                <a:latin typeface="Source Sans Pro Regular"/>
                <a:ea typeface="Source Sans Pro Regular"/>
                <a:cs typeface="Source Sans Pro Regular"/>
                <a:sym typeface="Source Sans Pro Regular"/>
              </a:defRPr>
            </a:pPr>
            <a:r>
              <a:rPr sz="1600" dirty="0">
                <a:latin typeface="Source Sans Pro Regular"/>
              </a:rPr>
              <a:t>Gender</a:t>
            </a:r>
            <a:r>
              <a:rPr sz="1600" spc="-50" dirty="0">
                <a:latin typeface="Source Sans Pro Regular"/>
              </a:rPr>
              <a:t> </a:t>
            </a:r>
            <a:r>
              <a:rPr sz="1600" spc="-5" dirty="0">
                <a:latin typeface="Source Sans Pro Regular"/>
              </a:rPr>
              <a:t>Awareness</a:t>
            </a:r>
          </a:p>
          <a:p>
            <a:pPr marL="179388" indent="-166688">
              <a:spcBef>
                <a:spcPts val="200"/>
              </a:spcBef>
              <a:buClr>
                <a:srgbClr val="65A000"/>
              </a:buClr>
              <a:buSzPct val="100000"/>
              <a:buChar char="▪"/>
              <a:defRPr sz="1300" spc="-5">
                <a:latin typeface="Source Sans Pro Regular"/>
                <a:ea typeface="Source Sans Pro Regular"/>
                <a:cs typeface="Source Sans Pro Regular"/>
                <a:sym typeface="Source Sans Pro Regular"/>
              </a:defRPr>
            </a:pPr>
            <a:r>
              <a:rPr sz="1600" dirty="0">
                <a:latin typeface="Source Sans Pro Regular"/>
              </a:rPr>
              <a:t>Capacity</a:t>
            </a:r>
            <a:r>
              <a:rPr sz="1600" spc="-20" dirty="0">
                <a:latin typeface="Source Sans Pro Regular"/>
              </a:rPr>
              <a:t> </a:t>
            </a:r>
            <a:r>
              <a:rPr sz="1600" dirty="0">
                <a:latin typeface="Source Sans Pro Regular"/>
              </a:rPr>
              <a:t>Development</a:t>
            </a:r>
          </a:p>
          <a:p>
            <a:pPr marL="179388" marR="61592" indent="-166688">
              <a:spcBef>
                <a:spcPts val="200"/>
              </a:spcBef>
              <a:buClr>
                <a:srgbClr val="65A000"/>
              </a:buClr>
              <a:buSzPct val="100000"/>
              <a:buChar char="▪"/>
              <a:defRPr sz="1300" spc="-5">
                <a:latin typeface="Source Sans Pro Regular"/>
                <a:ea typeface="Source Sans Pro Regular"/>
                <a:cs typeface="Source Sans Pro Regular"/>
                <a:sym typeface="Source Sans Pro Regular"/>
              </a:defRPr>
            </a:pPr>
            <a:r>
              <a:rPr sz="1600" dirty="0">
                <a:latin typeface="Source Sans Pro Regular"/>
              </a:rPr>
              <a:t>Ethics </a:t>
            </a:r>
            <a:r>
              <a:rPr sz="1600" spc="0" dirty="0">
                <a:latin typeface="Source Sans Pro Regular"/>
              </a:rPr>
              <a:t>in </a:t>
            </a:r>
            <a:r>
              <a:rPr sz="1600" dirty="0">
                <a:latin typeface="Source Sans Pro Regular"/>
              </a:rPr>
              <a:t>emergency </a:t>
            </a:r>
            <a:r>
              <a:rPr sz="1600" spc="0" dirty="0">
                <a:latin typeface="Source Sans Pro Regular"/>
              </a:rPr>
              <a:t> </a:t>
            </a:r>
            <a:r>
              <a:rPr sz="1600" dirty="0">
                <a:latin typeface="Source Sans Pro Regular"/>
              </a:rPr>
              <a:t>response</a:t>
            </a:r>
            <a:r>
              <a:rPr sz="1600" spc="-50" dirty="0">
                <a:latin typeface="Source Sans Pro Regular"/>
              </a:rPr>
              <a:t> </a:t>
            </a:r>
            <a:r>
              <a:rPr sz="1600" spc="0" dirty="0">
                <a:latin typeface="Source Sans Pro Regular"/>
              </a:rPr>
              <a:t>and</a:t>
            </a:r>
            <a:r>
              <a:rPr sz="1600" spc="-40" dirty="0">
                <a:latin typeface="Source Sans Pro Regular"/>
              </a:rPr>
              <a:t> </a:t>
            </a:r>
            <a:r>
              <a:rPr sz="1600" dirty="0">
                <a:latin typeface="Source Sans Pro Regular"/>
              </a:rPr>
              <a:t>research</a:t>
            </a:r>
          </a:p>
          <a:p>
            <a:pPr marL="179388" marR="545451" indent="-166688">
              <a:spcBef>
                <a:spcPts val="200"/>
              </a:spcBef>
              <a:buClr>
                <a:srgbClr val="65A000"/>
              </a:buClr>
              <a:buSzPct val="100000"/>
              <a:buChar char="▪"/>
              <a:defRPr sz="1300" spc="-5">
                <a:latin typeface="Source Sans Pro Regular"/>
                <a:ea typeface="Source Sans Pro Regular"/>
                <a:cs typeface="Source Sans Pro Regular"/>
                <a:sym typeface="Source Sans Pro Regular"/>
              </a:defRPr>
            </a:pPr>
            <a:r>
              <a:rPr sz="1600" dirty="0">
                <a:latin typeface="Source Sans Pro Regular"/>
              </a:rPr>
              <a:t>Professional </a:t>
            </a:r>
            <a:r>
              <a:rPr sz="1600" spc="0" dirty="0">
                <a:latin typeface="Source Sans Pro Regular"/>
              </a:rPr>
              <a:t> U</a:t>
            </a:r>
            <a:r>
              <a:rPr sz="1600" spc="5" dirty="0">
                <a:latin typeface="Source Sans Pro Regular"/>
              </a:rPr>
              <a:t>nd</a:t>
            </a:r>
            <a:r>
              <a:rPr sz="1600" spc="0" dirty="0">
                <a:latin typeface="Source Sans Pro Regular"/>
              </a:rPr>
              <a:t>e</a:t>
            </a:r>
            <a:r>
              <a:rPr sz="1600" spc="-25" dirty="0">
                <a:latin typeface="Source Sans Pro Regular"/>
              </a:rPr>
              <a:t>r</a:t>
            </a:r>
            <a:r>
              <a:rPr sz="1600" spc="-15" dirty="0">
                <a:latin typeface="Source Sans Pro Regular"/>
              </a:rPr>
              <a:t>s</a:t>
            </a:r>
            <a:r>
              <a:rPr sz="1600" spc="-10" dirty="0">
                <a:latin typeface="Source Sans Pro Regular"/>
              </a:rPr>
              <a:t>t</a:t>
            </a:r>
            <a:r>
              <a:rPr sz="1600" spc="0" dirty="0">
                <a:latin typeface="Source Sans Pro Regular"/>
              </a:rPr>
              <a:t>a</a:t>
            </a:r>
            <a:r>
              <a:rPr sz="1600" spc="10" dirty="0">
                <a:latin typeface="Source Sans Pro Regular"/>
              </a:rPr>
              <a:t>n</a:t>
            </a:r>
            <a:r>
              <a:rPr sz="1600" dirty="0">
                <a:latin typeface="Source Sans Pro Regular"/>
              </a:rPr>
              <a:t>di</a:t>
            </a:r>
            <a:r>
              <a:rPr sz="1600" spc="-10" dirty="0">
                <a:latin typeface="Source Sans Pro Regular"/>
              </a:rPr>
              <a:t>n</a:t>
            </a:r>
            <a:r>
              <a:rPr sz="1600" spc="0" dirty="0">
                <a:latin typeface="Source Sans Pro Regular"/>
              </a:rPr>
              <a:t>g</a:t>
            </a:r>
          </a:p>
        </p:txBody>
      </p:sp>
      <p:sp>
        <p:nvSpPr>
          <p:cNvPr id="1036" name="object 6"/>
          <p:cNvSpPr txBox="1"/>
          <p:nvPr/>
        </p:nvSpPr>
        <p:spPr>
          <a:xfrm>
            <a:off x="3550822" y="1680819"/>
            <a:ext cx="2556838" cy="28494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marL="179388" marR="908027" indent="-166688">
              <a:spcBef>
                <a:spcPts val="100"/>
              </a:spcBef>
              <a:tabLst>
                <a:tab pos="342900" algn="l"/>
              </a:tabLst>
              <a:defRPr sz="1300" spc="-5">
                <a:latin typeface="Source Sans Pro Bold"/>
                <a:ea typeface="Source Sans Pro Bold"/>
                <a:cs typeface="Source Sans Pro Bold"/>
                <a:sym typeface="Source Sans Pro Bold"/>
              </a:defRPr>
            </a:pPr>
            <a:r>
              <a:rPr sz="1600" b="1" dirty="0">
                <a:solidFill>
                  <a:srgbClr val="65A000"/>
                </a:solidFill>
                <a:latin typeface="Source Sans Pro Bold"/>
              </a:rPr>
              <a:t>Leadership</a:t>
            </a:r>
            <a:r>
              <a:rPr sz="1600" b="1" spc="0" dirty="0">
                <a:solidFill>
                  <a:srgbClr val="65A000"/>
                </a:solidFill>
                <a:latin typeface="Source Sans Pro Regular"/>
              </a:rPr>
              <a:t> </a:t>
            </a:r>
          </a:p>
          <a:p>
            <a:pPr marL="179388" marR="908027" indent="-166688">
              <a:spcBef>
                <a:spcPts val="100"/>
              </a:spcBef>
              <a:buClr>
                <a:srgbClr val="65A000"/>
              </a:buClr>
              <a:buSzPct val="100000"/>
              <a:buChar char="▪"/>
              <a:tabLst>
                <a:tab pos="342900" algn="l"/>
              </a:tabLst>
              <a:defRPr sz="1300" spc="-5">
                <a:latin typeface="Source Sans Pro Regular"/>
                <a:ea typeface="Source Sans Pro Regular"/>
                <a:cs typeface="Source Sans Pro Regular"/>
                <a:sym typeface="Source Sans Pro Regular"/>
              </a:defRPr>
            </a:pPr>
            <a:r>
              <a:rPr sz="1600" dirty="0">
                <a:latin typeface="Source Sans Pro Regular"/>
              </a:rPr>
              <a:t>Leadership </a:t>
            </a:r>
            <a:r>
              <a:rPr sz="1600" spc="0" dirty="0">
                <a:latin typeface="Source Sans Pro Regular"/>
              </a:rPr>
              <a:t>&amp; </a:t>
            </a:r>
            <a:r>
              <a:rPr sz="1600" spc="-260" dirty="0">
                <a:latin typeface="Source Sans Pro Regular"/>
              </a:rPr>
              <a:t> </a:t>
            </a:r>
            <a:r>
              <a:rPr sz="1600" spc="5" dirty="0">
                <a:latin typeface="Source Sans Pro Regular"/>
              </a:rPr>
              <a:t>M</a:t>
            </a:r>
            <a:r>
              <a:rPr sz="1600" spc="0" dirty="0">
                <a:latin typeface="Source Sans Pro Regular"/>
              </a:rPr>
              <a:t>a</a:t>
            </a:r>
            <a:r>
              <a:rPr sz="1600" spc="10" dirty="0">
                <a:latin typeface="Source Sans Pro Regular"/>
              </a:rPr>
              <a:t>n</a:t>
            </a:r>
            <a:r>
              <a:rPr sz="1600" spc="0" dirty="0">
                <a:latin typeface="Source Sans Pro Regular"/>
              </a:rPr>
              <a:t>a</a:t>
            </a:r>
            <a:r>
              <a:rPr sz="1600" spc="-10" dirty="0">
                <a:latin typeface="Source Sans Pro Regular"/>
              </a:rPr>
              <a:t>g</a:t>
            </a:r>
            <a:r>
              <a:rPr sz="1600" spc="0" dirty="0">
                <a:latin typeface="Source Sans Pro Regular"/>
              </a:rPr>
              <a:t>em</a:t>
            </a:r>
            <a:r>
              <a:rPr sz="1600" spc="5" dirty="0">
                <a:latin typeface="Source Sans Pro Regular"/>
              </a:rPr>
              <a:t>e</a:t>
            </a:r>
            <a:r>
              <a:rPr sz="1600" dirty="0">
                <a:latin typeface="Source Sans Pro Regular"/>
              </a:rPr>
              <a:t>nt</a:t>
            </a:r>
          </a:p>
          <a:p>
            <a:pPr marL="179388" indent="-166688">
              <a:spcBef>
                <a:spcPts val="200"/>
              </a:spcBef>
              <a:buClr>
                <a:srgbClr val="65A000"/>
              </a:buClr>
              <a:buSzPct val="100000"/>
              <a:buChar char="▪"/>
              <a:tabLst>
                <a:tab pos="342900" algn="l"/>
              </a:tabLst>
              <a:defRPr sz="1300">
                <a:latin typeface="Source Sans Pro Regular"/>
                <a:ea typeface="Source Sans Pro Regular"/>
                <a:cs typeface="Source Sans Pro Regular"/>
                <a:sym typeface="Source Sans Pro Regular"/>
              </a:defRPr>
            </a:pPr>
            <a:r>
              <a:rPr sz="1600" dirty="0">
                <a:latin typeface="Source Sans Pro Regular"/>
              </a:rPr>
              <a:t>Decision-Making</a:t>
            </a:r>
          </a:p>
          <a:p>
            <a:pPr marL="179388" indent="-166688">
              <a:spcBef>
                <a:spcPts val="200"/>
              </a:spcBef>
              <a:buClr>
                <a:srgbClr val="65A000"/>
              </a:buClr>
              <a:buSzPct val="100000"/>
              <a:buChar char="▪"/>
              <a:tabLst>
                <a:tab pos="342900" algn="l"/>
              </a:tabLst>
              <a:defRPr sz="1300" spc="-5">
                <a:latin typeface="Source Sans Pro Regular"/>
                <a:ea typeface="Source Sans Pro Regular"/>
                <a:cs typeface="Source Sans Pro Regular"/>
                <a:sym typeface="Source Sans Pro Regular"/>
              </a:defRPr>
            </a:pPr>
            <a:r>
              <a:rPr sz="1600" dirty="0">
                <a:latin typeface="Source Sans Pro Regular"/>
              </a:rPr>
              <a:t>Operational</a:t>
            </a:r>
            <a:r>
              <a:rPr sz="1600" spc="-50" dirty="0">
                <a:latin typeface="Source Sans Pro Regular"/>
              </a:rPr>
              <a:t> </a:t>
            </a:r>
            <a:r>
              <a:rPr sz="1600" dirty="0">
                <a:latin typeface="Source Sans Pro Regular"/>
              </a:rPr>
              <a:t>Structure</a:t>
            </a:r>
          </a:p>
          <a:p>
            <a:pPr marL="179388" indent="-166688">
              <a:spcBef>
                <a:spcPts val="200"/>
              </a:spcBef>
              <a:buClr>
                <a:srgbClr val="65A000"/>
              </a:buClr>
              <a:buSzPct val="100000"/>
              <a:buChar char="▪"/>
              <a:tabLst>
                <a:tab pos="342900" algn="l"/>
              </a:tabLst>
              <a:defRPr sz="1300">
                <a:latin typeface="Source Sans Pro Regular"/>
                <a:ea typeface="Source Sans Pro Regular"/>
                <a:cs typeface="Source Sans Pro Regular"/>
                <a:sym typeface="Source Sans Pro Regular"/>
              </a:defRPr>
            </a:pPr>
            <a:r>
              <a:rPr sz="1600" dirty="0">
                <a:latin typeface="Source Sans Pro Regular"/>
              </a:rPr>
              <a:t>Planning</a:t>
            </a:r>
            <a:r>
              <a:rPr lang="hu-HU" sz="1600" dirty="0">
                <a:latin typeface="Source Sans Pro Regular"/>
              </a:rPr>
              <a:t> </a:t>
            </a:r>
            <a:r>
              <a:rPr sz="1600" dirty="0">
                <a:latin typeface="Source Sans Pro Regular"/>
              </a:rPr>
              <a:t>Promoting</a:t>
            </a:r>
            <a:r>
              <a:rPr sz="1600" spc="-25" dirty="0">
                <a:latin typeface="Source Sans Pro Regular"/>
              </a:rPr>
              <a:t> </a:t>
            </a:r>
            <a:r>
              <a:rPr sz="1600" dirty="0">
                <a:latin typeface="Source Sans Pro Regular"/>
              </a:rPr>
              <a:t>innovation</a:t>
            </a:r>
            <a:r>
              <a:rPr sz="1600" spc="-45" dirty="0">
                <a:latin typeface="Source Sans Pro Regular"/>
              </a:rPr>
              <a:t> </a:t>
            </a:r>
            <a:r>
              <a:rPr sz="1600" spc="0" dirty="0">
                <a:latin typeface="Source Sans Pro Regular"/>
              </a:rPr>
              <a:t>and learning</a:t>
            </a:r>
          </a:p>
          <a:p>
            <a:pPr marL="179388" indent="-166688">
              <a:spcBef>
                <a:spcPts val="200"/>
              </a:spcBef>
              <a:buClr>
                <a:srgbClr val="65A000"/>
              </a:buClr>
              <a:buSzPct val="100000"/>
              <a:buChar char="▪"/>
              <a:tabLst>
                <a:tab pos="342900" algn="l"/>
              </a:tabLst>
              <a:defRPr sz="1300" spc="-15">
                <a:latin typeface="Source Sans Pro Regular"/>
                <a:ea typeface="Source Sans Pro Regular"/>
                <a:cs typeface="Source Sans Pro Regular"/>
                <a:sym typeface="Source Sans Pro Regular"/>
              </a:defRPr>
            </a:pPr>
            <a:r>
              <a:rPr sz="1600" dirty="0">
                <a:latin typeface="Source Sans Pro Regular"/>
              </a:rPr>
              <a:t>Training</a:t>
            </a:r>
            <a:r>
              <a:rPr sz="1600" spc="-40" dirty="0">
                <a:latin typeface="Source Sans Pro Regular"/>
              </a:rPr>
              <a:t> </a:t>
            </a:r>
            <a:r>
              <a:rPr sz="1600" spc="-5" dirty="0">
                <a:latin typeface="Source Sans Pro Regular"/>
              </a:rPr>
              <a:t>development</a:t>
            </a:r>
          </a:p>
          <a:p>
            <a:pPr marL="179388" marR="5080" indent="-166688">
              <a:spcBef>
                <a:spcPts val="200"/>
              </a:spcBef>
              <a:buClr>
                <a:srgbClr val="65A000"/>
              </a:buClr>
              <a:buSzPct val="100000"/>
              <a:buChar char="▪"/>
              <a:tabLst>
                <a:tab pos="342900" algn="l"/>
              </a:tabLst>
              <a:defRPr sz="1300" spc="-5">
                <a:latin typeface="Source Sans Pro Regular"/>
                <a:ea typeface="Source Sans Pro Regular"/>
                <a:cs typeface="Source Sans Pro Regular"/>
                <a:sym typeface="Source Sans Pro Regular"/>
              </a:defRPr>
            </a:pPr>
            <a:r>
              <a:rPr sz="1600" dirty="0">
                <a:latin typeface="Source Sans Pro Regular"/>
              </a:rPr>
              <a:t>Creating</a:t>
            </a:r>
            <a:r>
              <a:rPr sz="1600" spc="-50" dirty="0">
                <a:latin typeface="Source Sans Pro Regular"/>
              </a:rPr>
              <a:t> </a:t>
            </a:r>
            <a:r>
              <a:rPr sz="1600" spc="0" dirty="0">
                <a:latin typeface="Source Sans Pro Regular"/>
              </a:rPr>
              <a:t>an</a:t>
            </a:r>
            <a:r>
              <a:rPr sz="1600" spc="-20" dirty="0">
                <a:latin typeface="Source Sans Pro Regular"/>
              </a:rPr>
              <a:t> </a:t>
            </a:r>
            <a:r>
              <a:rPr sz="1600" dirty="0">
                <a:latin typeface="Source Sans Pro Regular"/>
              </a:rPr>
              <a:t>empowering </a:t>
            </a:r>
            <a:r>
              <a:rPr sz="1600" spc="-254" dirty="0">
                <a:latin typeface="Source Sans Pro Regular"/>
              </a:rPr>
              <a:t> </a:t>
            </a:r>
            <a:r>
              <a:rPr sz="1600" spc="0" dirty="0">
                <a:latin typeface="Source Sans Pro Regular"/>
              </a:rPr>
              <a:t>and </a:t>
            </a:r>
            <a:r>
              <a:rPr sz="1600" dirty="0">
                <a:latin typeface="Source Sans Pro Regular"/>
              </a:rPr>
              <a:t>motivating </a:t>
            </a:r>
            <a:r>
              <a:rPr sz="1600" spc="0" dirty="0">
                <a:latin typeface="Source Sans Pro Regular"/>
              </a:rPr>
              <a:t> </a:t>
            </a:r>
            <a:r>
              <a:rPr sz="1600" dirty="0">
                <a:latin typeface="Source Sans Pro Regular"/>
              </a:rPr>
              <a:t>environment</a:t>
            </a:r>
          </a:p>
        </p:txBody>
      </p:sp>
      <p:sp>
        <p:nvSpPr>
          <p:cNvPr id="1037" name="object 7"/>
          <p:cNvSpPr txBox="1"/>
          <p:nvPr/>
        </p:nvSpPr>
        <p:spPr>
          <a:xfrm>
            <a:off x="6133941" y="1680819"/>
            <a:ext cx="2556837" cy="44807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marL="179388" indent="-166688">
              <a:spcBef>
                <a:spcPts val="300"/>
              </a:spcBef>
              <a:defRPr sz="1300" spc="-104">
                <a:latin typeface="Source Sans Pro Bold"/>
                <a:ea typeface="Source Sans Pro Bold"/>
                <a:cs typeface="Source Sans Pro Bold"/>
                <a:sym typeface="Source Sans Pro Bold"/>
              </a:defRPr>
            </a:pPr>
            <a:r>
              <a:rPr sz="1600" b="1" spc="-5" dirty="0">
                <a:solidFill>
                  <a:srgbClr val="65A000"/>
                </a:solidFill>
                <a:latin typeface="Source Sans Pro Bold"/>
              </a:rPr>
              <a:t>Technical</a:t>
            </a:r>
          </a:p>
          <a:p>
            <a:pPr marL="179388" indent="-166688">
              <a:spcBef>
                <a:spcPts val="300"/>
              </a:spcBef>
              <a:buClr>
                <a:srgbClr val="65A000"/>
              </a:buClr>
              <a:buSzPct val="100000"/>
              <a:buChar char="▪"/>
              <a:defRPr sz="1300" spc="-5">
                <a:latin typeface="Source Sans Pro Regular"/>
                <a:ea typeface="Source Sans Pro Regular"/>
                <a:cs typeface="Source Sans Pro Regular"/>
                <a:sym typeface="Source Sans Pro Regular"/>
              </a:defRPr>
            </a:pPr>
            <a:r>
              <a:rPr sz="1600" dirty="0">
                <a:latin typeface="Source Sans Pro Regular"/>
              </a:rPr>
              <a:t>Detection</a:t>
            </a:r>
            <a:r>
              <a:rPr sz="1600" spc="-40" dirty="0">
                <a:latin typeface="Source Sans Pro Regular"/>
              </a:rPr>
              <a:t> </a:t>
            </a:r>
            <a:r>
              <a:rPr sz="1600" spc="0" dirty="0">
                <a:latin typeface="Source Sans Pro Regular"/>
              </a:rPr>
              <a:t>&amp;</a:t>
            </a:r>
            <a:r>
              <a:rPr sz="1600" spc="-30" dirty="0">
                <a:latin typeface="Source Sans Pro Regular"/>
              </a:rPr>
              <a:t> </a:t>
            </a:r>
            <a:r>
              <a:rPr sz="1600" dirty="0">
                <a:latin typeface="Source Sans Pro Regular"/>
              </a:rPr>
              <a:t>Assessment</a:t>
            </a:r>
          </a:p>
          <a:p>
            <a:pPr marL="179388" indent="-166688">
              <a:spcBef>
                <a:spcPts val="200"/>
              </a:spcBef>
              <a:buClr>
                <a:srgbClr val="65A000"/>
              </a:buClr>
              <a:buSzPct val="100000"/>
              <a:buChar char="▪"/>
              <a:defRPr sz="1300" spc="-5">
                <a:latin typeface="Source Sans Pro Regular"/>
                <a:ea typeface="Source Sans Pro Regular"/>
                <a:cs typeface="Source Sans Pro Regular"/>
                <a:sym typeface="Source Sans Pro Regular"/>
              </a:defRPr>
            </a:pPr>
            <a:r>
              <a:rPr sz="1600" dirty="0">
                <a:latin typeface="Source Sans Pro Regular"/>
              </a:rPr>
              <a:t>Risk</a:t>
            </a:r>
            <a:r>
              <a:rPr sz="1600" spc="-25" dirty="0">
                <a:latin typeface="Source Sans Pro Regular"/>
              </a:rPr>
              <a:t> </a:t>
            </a:r>
            <a:r>
              <a:rPr sz="1600" dirty="0">
                <a:latin typeface="Source Sans Pro Regular"/>
              </a:rPr>
              <a:t>Characterization</a:t>
            </a:r>
          </a:p>
          <a:p>
            <a:pPr marL="179388" indent="-166688">
              <a:spcBef>
                <a:spcPts val="200"/>
              </a:spcBef>
              <a:buClr>
                <a:srgbClr val="65A000"/>
              </a:buClr>
              <a:buSzPct val="100000"/>
              <a:buChar char="▪"/>
              <a:defRPr sz="1300" spc="-5">
                <a:latin typeface="Source Sans Pro Regular"/>
                <a:ea typeface="Source Sans Pro Regular"/>
                <a:cs typeface="Source Sans Pro Regular"/>
                <a:sym typeface="Source Sans Pro Regular"/>
              </a:defRPr>
            </a:pPr>
            <a:r>
              <a:rPr sz="1600" dirty="0">
                <a:latin typeface="Source Sans Pro Regular"/>
              </a:rPr>
              <a:t>H</a:t>
            </a:r>
            <a:r>
              <a:rPr sz="1600" spc="0" dirty="0">
                <a:latin typeface="Source Sans Pro Regular"/>
              </a:rPr>
              <a:t>eal</a:t>
            </a:r>
            <a:r>
              <a:rPr sz="1600" spc="5" dirty="0">
                <a:latin typeface="Source Sans Pro Regular"/>
              </a:rPr>
              <a:t>t</a:t>
            </a:r>
            <a:r>
              <a:rPr sz="1600" spc="0" dirty="0">
                <a:latin typeface="Source Sans Pro Regular"/>
              </a:rPr>
              <a:t>h</a:t>
            </a:r>
            <a:r>
              <a:rPr sz="1600" dirty="0">
                <a:latin typeface="Source Sans Pro Regular"/>
              </a:rPr>
              <a:t> S</a:t>
            </a:r>
            <a:r>
              <a:rPr sz="1600" spc="0" dirty="0">
                <a:latin typeface="Source Sans Pro Regular"/>
              </a:rPr>
              <a:t>e</a:t>
            </a:r>
            <a:r>
              <a:rPr sz="1600" spc="10" dirty="0">
                <a:latin typeface="Source Sans Pro Regular"/>
              </a:rPr>
              <a:t>r</a:t>
            </a:r>
            <a:r>
              <a:rPr sz="1600" spc="0" dirty="0">
                <a:latin typeface="Source Sans Pro Regular"/>
              </a:rPr>
              <a:t>vi</a:t>
            </a:r>
            <a:r>
              <a:rPr sz="1600" spc="-10" dirty="0">
                <a:latin typeface="Source Sans Pro Regular"/>
              </a:rPr>
              <a:t>c</a:t>
            </a:r>
            <a:r>
              <a:rPr sz="1600" spc="0" dirty="0">
                <a:latin typeface="Source Sans Pro Regular"/>
              </a:rPr>
              <a:t>es</a:t>
            </a:r>
          </a:p>
          <a:p>
            <a:pPr marL="179388" marR="121281" indent="-166688">
              <a:spcBef>
                <a:spcPts val="200"/>
              </a:spcBef>
              <a:buClr>
                <a:srgbClr val="65A000"/>
              </a:buClr>
              <a:buSzPct val="100000"/>
              <a:buChar char="▪"/>
              <a:defRPr sz="1300">
                <a:latin typeface="Source Sans Pro Regular"/>
                <a:ea typeface="Source Sans Pro Regular"/>
                <a:cs typeface="Source Sans Pro Regular"/>
                <a:sym typeface="Source Sans Pro Regular"/>
              </a:defRPr>
            </a:pPr>
            <a:r>
              <a:rPr sz="1600" dirty="0">
                <a:latin typeface="Source Sans Pro Regular"/>
              </a:rPr>
              <a:t>I</a:t>
            </a:r>
            <a:r>
              <a:rPr sz="1600" spc="-10" dirty="0">
                <a:latin typeface="Source Sans Pro Regular"/>
              </a:rPr>
              <a:t>n</a:t>
            </a:r>
            <a:r>
              <a:rPr sz="1600" spc="-20" dirty="0">
                <a:latin typeface="Source Sans Pro Regular"/>
              </a:rPr>
              <a:t>f</a:t>
            </a:r>
            <a:r>
              <a:rPr sz="1600" dirty="0">
                <a:latin typeface="Source Sans Pro Regular"/>
              </a:rPr>
              <a:t>ection</a:t>
            </a:r>
            <a:r>
              <a:rPr sz="1600" spc="-25" dirty="0">
                <a:latin typeface="Source Sans Pro Regular"/>
              </a:rPr>
              <a:t> </a:t>
            </a:r>
            <a:r>
              <a:rPr sz="1600" dirty="0">
                <a:latin typeface="Source Sans Pro Regular"/>
              </a:rPr>
              <a:t>P</a:t>
            </a:r>
            <a:r>
              <a:rPr sz="1600" spc="-10" dirty="0">
                <a:latin typeface="Source Sans Pro Regular"/>
              </a:rPr>
              <a:t>r</a:t>
            </a:r>
            <a:r>
              <a:rPr sz="1600" dirty="0">
                <a:latin typeface="Source Sans Pro Regular"/>
              </a:rPr>
              <a:t>e</a:t>
            </a:r>
            <a:r>
              <a:rPr sz="1600" spc="-15" dirty="0">
                <a:latin typeface="Source Sans Pro Regular"/>
              </a:rPr>
              <a:t>v</a:t>
            </a:r>
            <a:r>
              <a:rPr sz="1600" dirty="0">
                <a:latin typeface="Source Sans Pro Regular"/>
              </a:rPr>
              <a:t>e</a:t>
            </a:r>
            <a:r>
              <a:rPr sz="1600" spc="-5" dirty="0">
                <a:latin typeface="Source Sans Pro Regular"/>
              </a:rPr>
              <a:t>n</a:t>
            </a:r>
            <a:r>
              <a:rPr sz="1600" dirty="0">
                <a:latin typeface="Source Sans Pro Regular"/>
              </a:rPr>
              <a:t>tion</a:t>
            </a:r>
            <a:r>
              <a:rPr sz="1600" spc="-35" dirty="0">
                <a:latin typeface="Source Sans Pro Regular"/>
              </a:rPr>
              <a:t> </a:t>
            </a:r>
            <a:r>
              <a:rPr sz="1600" dirty="0">
                <a:latin typeface="Source Sans Pro Regular"/>
              </a:rPr>
              <a:t>&amp;  </a:t>
            </a:r>
            <a:r>
              <a:rPr sz="1600" spc="-10" dirty="0">
                <a:latin typeface="Source Sans Pro Regular"/>
              </a:rPr>
              <a:t>Control</a:t>
            </a:r>
            <a:r>
              <a:rPr lang="hu-HU" sz="1600" spc="-10" dirty="0">
                <a:latin typeface="Source Sans Pro Regular"/>
              </a:rPr>
              <a:t> </a:t>
            </a:r>
            <a:r>
              <a:rPr sz="1600" dirty="0">
                <a:latin typeface="Source Sans Pro Regular"/>
              </a:rPr>
              <a:t>Laboratory</a:t>
            </a:r>
            <a:r>
              <a:rPr sz="1600" spc="-55" dirty="0">
                <a:latin typeface="Source Sans Pro Regular"/>
              </a:rPr>
              <a:t> </a:t>
            </a:r>
            <a:r>
              <a:rPr sz="1600" spc="-5" dirty="0">
                <a:latin typeface="Source Sans Pro Regular"/>
              </a:rPr>
              <a:t>Operations</a:t>
            </a:r>
          </a:p>
          <a:p>
            <a:pPr marL="179388" indent="-166688">
              <a:spcBef>
                <a:spcPts val="200"/>
              </a:spcBef>
              <a:buClr>
                <a:srgbClr val="65A000"/>
              </a:buClr>
              <a:buSzPct val="100000"/>
              <a:buChar char="▪"/>
              <a:defRPr sz="1300" spc="-5">
                <a:latin typeface="Source Sans Pro Regular"/>
                <a:ea typeface="Source Sans Pro Regular"/>
                <a:cs typeface="Source Sans Pro Regular"/>
                <a:sym typeface="Source Sans Pro Regular"/>
              </a:defRPr>
            </a:pPr>
            <a:r>
              <a:rPr sz="1600" dirty="0">
                <a:latin typeface="Source Sans Pro Regular"/>
              </a:rPr>
              <a:t>Packing</a:t>
            </a:r>
            <a:r>
              <a:rPr sz="1600" spc="-25" dirty="0">
                <a:latin typeface="Source Sans Pro Regular"/>
              </a:rPr>
              <a:t> </a:t>
            </a:r>
            <a:r>
              <a:rPr sz="1600" spc="0" dirty="0">
                <a:latin typeface="Source Sans Pro Regular"/>
              </a:rPr>
              <a:t>&amp;</a:t>
            </a:r>
            <a:r>
              <a:rPr sz="1600" spc="-25" dirty="0">
                <a:latin typeface="Source Sans Pro Regular"/>
              </a:rPr>
              <a:t> </a:t>
            </a:r>
            <a:r>
              <a:rPr sz="1600" dirty="0">
                <a:latin typeface="Source Sans Pro Regular"/>
              </a:rPr>
              <a:t>Logistics</a:t>
            </a:r>
          </a:p>
          <a:p>
            <a:pPr marL="179388" marR="469889" indent="-166688">
              <a:spcBef>
                <a:spcPts val="200"/>
              </a:spcBef>
              <a:buClr>
                <a:srgbClr val="65A000"/>
              </a:buClr>
              <a:buSzPct val="100000"/>
              <a:buChar char="▪"/>
              <a:defRPr sz="1300" spc="-5">
                <a:latin typeface="Source Sans Pro Regular"/>
                <a:ea typeface="Source Sans Pro Regular"/>
                <a:cs typeface="Source Sans Pro Regular"/>
                <a:sym typeface="Source Sans Pro Regular"/>
              </a:defRPr>
            </a:pPr>
            <a:r>
              <a:rPr sz="1600" dirty="0">
                <a:latin typeface="Source Sans Pro Regular"/>
              </a:rPr>
              <a:t>Operational </a:t>
            </a:r>
            <a:r>
              <a:rPr sz="1600" spc="0" dirty="0">
                <a:latin typeface="Source Sans Pro Regular"/>
              </a:rPr>
              <a:t> </a:t>
            </a:r>
            <a:r>
              <a:rPr sz="1600" dirty="0">
                <a:latin typeface="Source Sans Pro Regular"/>
              </a:rPr>
              <a:t>Co</a:t>
            </a:r>
            <a:r>
              <a:rPr sz="1600" spc="0" dirty="0">
                <a:latin typeface="Source Sans Pro Regular"/>
              </a:rPr>
              <a:t>mm</a:t>
            </a:r>
            <a:r>
              <a:rPr sz="1600" spc="5" dirty="0">
                <a:latin typeface="Source Sans Pro Regular"/>
              </a:rPr>
              <a:t>u</a:t>
            </a:r>
            <a:r>
              <a:rPr sz="1600" spc="0" dirty="0">
                <a:latin typeface="Source Sans Pro Regular"/>
              </a:rPr>
              <a:t>ni</a:t>
            </a:r>
            <a:r>
              <a:rPr sz="1600" spc="-15" dirty="0">
                <a:latin typeface="Source Sans Pro Regular"/>
              </a:rPr>
              <a:t>ca</a:t>
            </a:r>
            <a:r>
              <a:rPr sz="1600" spc="0" dirty="0">
                <a:latin typeface="Source Sans Pro Regular"/>
              </a:rPr>
              <a:t>tio</a:t>
            </a:r>
            <a:r>
              <a:rPr sz="1600" spc="5" dirty="0">
                <a:latin typeface="Source Sans Pro Regular"/>
              </a:rPr>
              <a:t>n</a:t>
            </a:r>
            <a:r>
              <a:rPr sz="1600" spc="0" dirty="0">
                <a:latin typeface="Source Sans Pro Regular"/>
              </a:rPr>
              <a:t>s</a:t>
            </a:r>
          </a:p>
          <a:p>
            <a:pPr marL="179388" indent="-166688">
              <a:spcBef>
                <a:spcPts val="200"/>
              </a:spcBef>
              <a:buClr>
                <a:srgbClr val="65A000"/>
              </a:buClr>
              <a:buSzPct val="100000"/>
              <a:buChar char="▪"/>
              <a:defRPr sz="1300" spc="-10">
                <a:latin typeface="Source Sans Pro Regular"/>
                <a:ea typeface="Source Sans Pro Regular"/>
                <a:cs typeface="Source Sans Pro Regular"/>
                <a:sym typeface="Source Sans Pro Regular"/>
              </a:defRPr>
            </a:pPr>
            <a:r>
              <a:rPr sz="1600" dirty="0">
                <a:latin typeface="Source Sans Pro Regular"/>
              </a:rPr>
              <a:t>Data</a:t>
            </a:r>
            <a:r>
              <a:rPr sz="1600" spc="-40" dirty="0">
                <a:latin typeface="Source Sans Pro Regular"/>
              </a:rPr>
              <a:t> </a:t>
            </a:r>
            <a:r>
              <a:rPr sz="1600" spc="-5" dirty="0">
                <a:latin typeface="Source Sans Pro Regular"/>
              </a:rPr>
              <a:t>Management</a:t>
            </a:r>
          </a:p>
          <a:p>
            <a:pPr marL="179388" marR="222880" indent="-166688">
              <a:spcBef>
                <a:spcPts val="200"/>
              </a:spcBef>
              <a:buClr>
                <a:srgbClr val="65A000"/>
              </a:buClr>
              <a:buSzPct val="100000"/>
              <a:buChar char="▪"/>
              <a:defRPr sz="1300" spc="-5">
                <a:latin typeface="Source Sans Pro Regular"/>
                <a:ea typeface="Source Sans Pro Regular"/>
                <a:cs typeface="Source Sans Pro Regular"/>
                <a:sym typeface="Source Sans Pro Regular"/>
              </a:defRPr>
            </a:pPr>
            <a:r>
              <a:rPr sz="1600" dirty="0">
                <a:latin typeface="Source Sans Pro Regular"/>
              </a:rPr>
              <a:t>Emergency Risk </a:t>
            </a:r>
            <a:r>
              <a:rPr sz="1600" spc="0" dirty="0">
                <a:latin typeface="Source Sans Pro Regular"/>
              </a:rPr>
              <a:t> </a:t>
            </a:r>
            <a:r>
              <a:rPr sz="1600" dirty="0">
                <a:latin typeface="Source Sans Pro Regular"/>
              </a:rPr>
              <a:t>Communication</a:t>
            </a:r>
            <a:r>
              <a:rPr sz="1600" spc="-65" dirty="0">
                <a:latin typeface="Source Sans Pro Regular"/>
              </a:rPr>
              <a:t> </a:t>
            </a:r>
            <a:r>
              <a:rPr sz="1600" dirty="0">
                <a:latin typeface="Source Sans Pro Regular"/>
              </a:rPr>
              <a:t>with </a:t>
            </a:r>
            <a:r>
              <a:rPr sz="1600" spc="-254" dirty="0">
                <a:latin typeface="Source Sans Pro Regular"/>
              </a:rPr>
              <a:t> </a:t>
            </a:r>
            <a:r>
              <a:rPr sz="1600" spc="0" dirty="0">
                <a:latin typeface="Source Sans Pro Regular"/>
              </a:rPr>
              <a:t>Public</a:t>
            </a:r>
          </a:p>
          <a:p>
            <a:pPr marL="179388" marR="222880" indent="-166688">
              <a:spcBef>
                <a:spcPts val="200"/>
              </a:spcBef>
              <a:buClr>
                <a:srgbClr val="65A000"/>
              </a:buClr>
              <a:buSzPct val="100000"/>
              <a:buChar char="▪"/>
              <a:defRPr sz="1300" spc="-5">
                <a:latin typeface="Source Sans Pro Regular"/>
                <a:ea typeface="Source Sans Pro Regular"/>
                <a:cs typeface="Source Sans Pro Regular"/>
                <a:sym typeface="Source Sans Pro Regular"/>
              </a:defRPr>
            </a:pPr>
            <a:r>
              <a:rPr sz="1600" dirty="0">
                <a:latin typeface="Source Sans Pro Regular"/>
              </a:rPr>
              <a:t>Communication</a:t>
            </a:r>
            <a:r>
              <a:rPr sz="1600" spc="-65" dirty="0">
                <a:latin typeface="Source Sans Pro Regular"/>
              </a:rPr>
              <a:t> </a:t>
            </a:r>
            <a:r>
              <a:rPr sz="1600" dirty="0">
                <a:latin typeface="Source Sans Pro Regular"/>
              </a:rPr>
              <a:t>with </a:t>
            </a:r>
            <a:r>
              <a:rPr sz="1600" spc="-254" dirty="0">
                <a:latin typeface="Source Sans Pro Regular"/>
              </a:rPr>
              <a:t> </a:t>
            </a:r>
            <a:r>
              <a:rPr sz="1600" spc="0" dirty="0">
                <a:latin typeface="Source Sans Pro Regular"/>
              </a:rPr>
              <a:t>Media</a:t>
            </a:r>
          </a:p>
          <a:p>
            <a:pPr marL="179388" indent="-166688">
              <a:spcBef>
                <a:spcPts val="200"/>
              </a:spcBef>
              <a:buClr>
                <a:srgbClr val="65A000"/>
              </a:buClr>
              <a:buSzPct val="100000"/>
              <a:buChar char="▪"/>
              <a:defRPr sz="1300" spc="-10">
                <a:latin typeface="Source Sans Pro Regular"/>
                <a:ea typeface="Source Sans Pro Regular"/>
                <a:cs typeface="Source Sans Pro Regular"/>
                <a:sym typeface="Source Sans Pro Regular"/>
              </a:defRPr>
            </a:pPr>
            <a:r>
              <a:rPr sz="1600" dirty="0">
                <a:latin typeface="Source Sans Pro Regular"/>
              </a:rPr>
              <a:t>Psychosocial</a:t>
            </a:r>
            <a:r>
              <a:rPr sz="1600" spc="-5" dirty="0">
                <a:latin typeface="Source Sans Pro Regular"/>
              </a:rPr>
              <a:t> support</a:t>
            </a:r>
          </a:p>
        </p:txBody>
      </p:sp>
      <p:sp>
        <p:nvSpPr>
          <p:cNvPr id="1038" name="object 8"/>
          <p:cNvSpPr txBox="1"/>
          <p:nvPr/>
        </p:nvSpPr>
        <p:spPr>
          <a:xfrm>
            <a:off x="8548893" y="1680819"/>
            <a:ext cx="2794273" cy="44550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noAutofit/>
          </a:bodyPr>
          <a:lstStyle/>
          <a:p>
            <a:pPr marL="179388" indent="-166688">
              <a:spcBef>
                <a:spcPts val="300"/>
              </a:spcBef>
              <a:defRPr sz="1300" spc="-104">
                <a:latin typeface="Source Sans Pro Bold"/>
                <a:ea typeface="Source Sans Pro Bold"/>
                <a:cs typeface="Source Sans Pro Bold"/>
                <a:sym typeface="Source Sans Pro Bold"/>
              </a:defRPr>
            </a:pPr>
            <a:r>
              <a:rPr sz="1600" b="1" spc="-5" dirty="0">
                <a:solidFill>
                  <a:srgbClr val="65A000"/>
                </a:solidFill>
                <a:latin typeface="Source Sans Pro Bold"/>
              </a:rPr>
              <a:t>Technical, con’t</a:t>
            </a:r>
          </a:p>
          <a:p>
            <a:pPr marL="180975" indent="-180975">
              <a:spcBef>
                <a:spcPts val="300"/>
              </a:spcBef>
              <a:buClr>
                <a:srgbClr val="65A000"/>
              </a:buClr>
              <a:buSzPct val="100000"/>
              <a:buFont typeface="Arial" panose="020B0604020202020204" pitchFamily="34" charset="0"/>
              <a:buChar char="•"/>
              <a:defRPr sz="1300" spc="-5">
                <a:latin typeface="Source Sans Pro Regular"/>
                <a:ea typeface="Source Sans Pro Regular"/>
                <a:cs typeface="Source Sans Pro Regular"/>
                <a:sym typeface="Source Sans Pro Regular"/>
              </a:defRPr>
            </a:pPr>
            <a:r>
              <a:rPr sz="1600" dirty="0">
                <a:latin typeface="Source Sans Pro Regular"/>
              </a:rPr>
              <a:t>Food</a:t>
            </a:r>
            <a:r>
              <a:rPr sz="1600" spc="-30" dirty="0">
                <a:latin typeface="Source Sans Pro Regular"/>
              </a:rPr>
              <a:t> </a:t>
            </a:r>
            <a:r>
              <a:rPr sz="1600" dirty="0">
                <a:latin typeface="Source Sans Pro Regular"/>
              </a:rPr>
              <a:t>Security</a:t>
            </a:r>
          </a:p>
          <a:p>
            <a:pPr marL="180975" marR="523862" indent="-180975">
              <a:spcBef>
                <a:spcPts val="200"/>
              </a:spcBef>
              <a:buClr>
                <a:srgbClr val="65A000"/>
              </a:buClr>
              <a:buSzPct val="100000"/>
              <a:buFont typeface="Arial" panose="020B0604020202020204" pitchFamily="34" charset="0"/>
              <a:buChar char="•"/>
              <a:defRPr sz="1300">
                <a:latin typeface="Source Sans Pro Regular"/>
                <a:ea typeface="Source Sans Pro Regular"/>
                <a:cs typeface="Source Sans Pro Regular"/>
                <a:sym typeface="Source Sans Pro Regular"/>
              </a:defRPr>
            </a:pPr>
            <a:r>
              <a:rPr sz="1600" dirty="0">
                <a:latin typeface="Source Sans Pro Regular"/>
              </a:rPr>
              <a:t>Ide</a:t>
            </a:r>
            <a:r>
              <a:rPr sz="1600" spc="-5" dirty="0">
                <a:latin typeface="Source Sans Pro Regular"/>
              </a:rPr>
              <a:t>n</a:t>
            </a:r>
            <a:r>
              <a:rPr sz="1600" dirty="0">
                <a:latin typeface="Source Sans Pro Regular"/>
              </a:rPr>
              <a:t>ti</a:t>
            </a:r>
            <a:r>
              <a:rPr sz="1600" spc="5" dirty="0">
                <a:latin typeface="Source Sans Pro Regular"/>
              </a:rPr>
              <a:t>f</a:t>
            </a:r>
            <a:r>
              <a:rPr sz="1600" dirty="0">
                <a:latin typeface="Source Sans Pro Regular"/>
              </a:rPr>
              <a:t>i</a:t>
            </a:r>
            <a:r>
              <a:rPr sz="1600" spc="-15" dirty="0">
                <a:latin typeface="Source Sans Pro Regular"/>
              </a:rPr>
              <a:t>ca</a:t>
            </a:r>
            <a:r>
              <a:rPr sz="1600" dirty="0">
                <a:latin typeface="Source Sans Pro Regular"/>
              </a:rPr>
              <a:t>tion</a:t>
            </a:r>
            <a:r>
              <a:rPr sz="1600" spc="-35" dirty="0">
                <a:latin typeface="Source Sans Pro Regular"/>
              </a:rPr>
              <a:t> </a:t>
            </a:r>
            <a:r>
              <a:rPr sz="1600" dirty="0">
                <a:latin typeface="Source Sans Pro Regular"/>
              </a:rPr>
              <a:t>a</a:t>
            </a:r>
            <a:r>
              <a:rPr sz="1600" spc="5" dirty="0">
                <a:latin typeface="Source Sans Pro Regular"/>
              </a:rPr>
              <a:t>n</a:t>
            </a:r>
            <a:r>
              <a:rPr sz="1600" dirty="0">
                <a:latin typeface="Source Sans Pro Regular"/>
              </a:rPr>
              <a:t>d m</a:t>
            </a:r>
            <a:r>
              <a:rPr sz="1600" spc="-5" dirty="0">
                <a:latin typeface="Source Sans Pro Regular"/>
              </a:rPr>
              <a:t>anagement of </a:t>
            </a:r>
            <a:r>
              <a:rPr sz="1600" dirty="0">
                <a:latin typeface="Source Sans Pro Regular"/>
              </a:rPr>
              <a:t> </a:t>
            </a:r>
            <a:r>
              <a:rPr sz="1600" spc="-5" dirty="0">
                <a:latin typeface="Source Sans Pro Regular"/>
              </a:rPr>
              <a:t>Malnutrition</a:t>
            </a:r>
          </a:p>
          <a:p>
            <a:pPr marL="180975" indent="-180975">
              <a:spcBef>
                <a:spcPts val="200"/>
              </a:spcBef>
              <a:buClr>
                <a:srgbClr val="65A000"/>
              </a:buClr>
              <a:buSzPct val="100000"/>
              <a:buFont typeface="Arial" panose="020B0604020202020204" pitchFamily="34" charset="0"/>
              <a:buChar char="•"/>
              <a:defRPr sz="1300" spc="-5">
                <a:latin typeface="Source Sans Pro Regular"/>
                <a:ea typeface="Source Sans Pro Regular"/>
                <a:cs typeface="Source Sans Pro Regular"/>
                <a:sym typeface="Source Sans Pro Regular"/>
              </a:defRPr>
            </a:pPr>
            <a:r>
              <a:rPr sz="1600" dirty="0">
                <a:latin typeface="Source Sans Pro Regular"/>
              </a:rPr>
              <a:t>Facilities</a:t>
            </a:r>
            <a:r>
              <a:rPr sz="1600" spc="-50" dirty="0">
                <a:latin typeface="Source Sans Pro Regular"/>
              </a:rPr>
              <a:t> </a:t>
            </a:r>
            <a:r>
              <a:rPr sz="1600" dirty="0">
                <a:latin typeface="Source Sans Pro Regular"/>
              </a:rPr>
              <a:t>Management</a:t>
            </a:r>
          </a:p>
          <a:p>
            <a:pPr marL="180975" indent="-180975">
              <a:spcBef>
                <a:spcPts val="200"/>
              </a:spcBef>
              <a:buClr>
                <a:srgbClr val="65A000"/>
              </a:buClr>
              <a:buSzPct val="100000"/>
              <a:buFont typeface="Arial" panose="020B0604020202020204" pitchFamily="34" charset="0"/>
              <a:buChar char="•"/>
              <a:defRPr sz="1300" spc="-5">
                <a:latin typeface="Source Sans Pro Regular"/>
                <a:ea typeface="Source Sans Pro Regular"/>
                <a:cs typeface="Source Sans Pro Regular"/>
                <a:sym typeface="Source Sans Pro Regular"/>
              </a:defRPr>
            </a:pPr>
            <a:r>
              <a:rPr sz="1600" dirty="0">
                <a:latin typeface="Source Sans Pro Regular"/>
              </a:rPr>
              <a:t>S</a:t>
            </a:r>
            <a:r>
              <a:rPr sz="1600" spc="5" dirty="0">
                <a:latin typeface="Source Sans Pro Regular"/>
              </a:rPr>
              <a:t>u</a:t>
            </a:r>
            <a:r>
              <a:rPr sz="1600" spc="0" dirty="0">
                <a:latin typeface="Source Sans Pro Regular"/>
              </a:rPr>
              <a:t>pply</a:t>
            </a:r>
            <a:r>
              <a:rPr sz="1600" spc="-35" dirty="0">
                <a:latin typeface="Source Sans Pro Regular"/>
              </a:rPr>
              <a:t> </a:t>
            </a:r>
            <a:r>
              <a:rPr sz="1600" spc="0" dirty="0">
                <a:latin typeface="Source Sans Pro Regular"/>
              </a:rPr>
              <a:t>Ma</a:t>
            </a:r>
            <a:r>
              <a:rPr sz="1600" spc="5" dirty="0">
                <a:latin typeface="Source Sans Pro Regular"/>
              </a:rPr>
              <a:t>n</a:t>
            </a:r>
            <a:r>
              <a:rPr sz="1600" spc="0" dirty="0">
                <a:latin typeface="Source Sans Pro Regular"/>
              </a:rPr>
              <a:t>a</a:t>
            </a:r>
            <a:r>
              <a:rPr sz="1600" spc="-15" dirty="0">
                <a:latin typeface="Source Sans Pro Regular"/>
              </a:rPr>
              <a:t>g</a:t>
            </a:r>
            <a:r>
              <a:rPr sz="1600" spc="0" dirty="0">
                <a:latin typeface="Source Sans Pro Regular"/>
              </a:rPr>
              <a:t>em</a:t>
            </a:r>
            <a:r>
              <a:rPr sz="1600" spc="5" dirty="0">
                <a:latin typeface="Source Sans Pro Regular"/>
              </a:rPr>
              <a:t>e</a:t>
            </a:r>
            <a:r>
              <a:rPr sz="1600" spc="-10" dirty="0">
                <a:latin typeface="Source Sans Pro Regular"/>
              </a:rPr>
              <a:t>n</a:t>
            </a:r>
            <a:r>
              <a:rPr sz="1600" spc="0" dirty="0">
                <a:latin typeface="Source Sans Pro Regular"/>
              </a:rPr>
              <a:t>t</a:t>
            </a:r>
          </a:p>
          <a:p>
            <a:pPr marL="180975" marR="701656" indent="-180975">
              <a:spcBef>
                <a:spcPts val="200"/>
              </a:spcBef>
              <a:buClr>
                <a:srgbClr val="65A000"/>
              </a:buClr>
              <a:buSzPct val="100000"/>
              <a:buFont typeface="Arial" panose="020B0604020202020204" pitchFamily="34" charset="0"/>
              <a:buChar char="•"/>
              <a:defRPr sz="1300" spc="-70">
                <a:latin typeface="Source Sans Pro Regular"/>
                <a:ea typeface="Source Sans Pro Regular"/>
                <a:cs typeface="Source Sans Pro Regular"/>
                <a:sym typeface="Source Sans Pro Regular"/>
              </a:defRPr>
            </a:pPr>
            <a:r>
              <a:rPr sz="1600" dirty="0">
                <a:latin typeface="Source Sans Pro Regular"/>
              </a:rPr>
              <a:t>T</a:t>
            </a:r>
            <a:r>
              <a:rPr sz="1600" spc="-25" dirty="0">
                <a:latin typeface="Source Sans Pro Regular"/>
              </a:rPr>
              <a:t>r</a:t>
            </a:r>
            <a:r>
              <a:rPr sz="1600" spc="0" dirty="0">
                <a:latin typeface="Source Sans Pro Regular"/>
              </a:rPr>
              <a:t>a</a:t>
            </a:r>
            <a:r>
              <a:rPr sz="1600" spc="5" dirty="0">
                <a:latin typeface="Source Sans Pro Regular"/>
              </a:rPr>
              <a:t>n</a:t>
            </a:r>
            <a:r>
              <a:rPr sz="1600" spc="-5" dirty="0">
                <a:latin typeface="Source Sans Pro Regular"/>
              </a:rPr>
              <a:t>s</a:t>
            </a:r>
            <a:r>
              <a:rPr sz="1600" spc="0" dirty="0">
                <a:latin typeface="Source Sans Pro Regular"/>
              </a:rPr>
              <a:t>p</a:t>
            </a:r>
            <a:r>
              <a:rPr sz="1600" spc="-5" dirty="0">
                <a:latin typeface="Source Sans Pro Regular"/>
              </a:rPr>
              <a:t>o</a:t>
            </a:r>
            <a:r>
              <a:rPr sz="1600" spc="0" dirty="0">
                <a:latin typeface="Source Sans Pro Regular"/>
              </a:rPr>
              <a:t>r</a:t>
            </a:r>
            <a:r>
              <a:rPr sz="1600" spc="-20" dirty="0">
                <a:latin typeface="Source Sans Pro Regular"/>
              </a:rPr>
              <a:t>t</a:t>
            </a:r>
            <a:r>
              <a:rPr sz="1600" spc="-15" dirty="0">
                <a:latin typeface="Source Sans Pro Regular"/>
              </a:rPr>
              <a:t>a</a:t>
            </a:r>
            <a:r>
              <a:rPr sz="1600" spc="0" dirty="0">
                <a:latin typeface="Source Sans Pro Regular"/>
              </a:rPr>
              <a:t>tion  </a:t>
            </a:r>
            <a:r>
              <a:rPr sz="1600" spc="-5" dirty="0">
                <a:latin typeface="Source Sans Pro Regular"/>
              </a:rPr>
              <a:t>Management</a:t>
            </a:r>
          </a:p>
          <a:p>
            <a:pPr marL="180975" indent="-180975">
              <a:spcBef>
                <a:spcPts val="200"/>
              </a:spcBef>
              <a:buClr>
                <a:srgbClr val="65A000"/>
              </a:buClr>
              <a:buSzPct val="100000"/>
              <a:buFont typeface="Arial" panose="020B0604020202020204" pitchFamily="34" charset="0"/>
              <a:buChar char="•"/>
              <a:defRPr sz="1300" spc="-5">
                <a:latin typeface="Source Sans Pro Regular"/>
                <a:ea typeface="Source Sans Pro Regular"/>
                <a:cs typeface="Source Sans Pro Regular"/>
                <a:sym typeface="Source Sans Pro Regular"/>
              </a:defRPr>
            </a:pPr>
            <a:r>
              <a:rPr sz="1600" dirty="0">
                <a:latin typeface="Source Sans Pro Regular"/>
              </a:rPr>
              <a:t>Humanitarian</a:t>
            </a:r>
            <a:r>
              <a:rPr sz="1600" spc="-55" dirty="0">
                <a:latin typeface="Source Sans Pro Regular"/>
              </a:rPr>
              <a:t> </a:t>
            </a:r>
            <a:r>
              <a:rPr sz="1600" dirty="0">
                <a:latin typeface="Source Sans Pro Regular"/>
              </a:rPr>
              <a:t>advocacy</a:t>
            </a:r>
          </a:p>
          <a:p>
            <a:pPr marL="180975" marR="120646" indent="-180975">
              <a:spcBef>
                <a:spcPts val="200"/>
              </a:spcBef>
              <a:buClr>
                <a:srgbClr val="65A000"/>
              </a:buClr>
              <a:buSzPct val="100000"/>
              <a:buFont typeface="Arial" panose="020B0604020202020204" pitchFamily="34" charset="0"/>
              <a:buChar char="•"/>
              <a:defRPr sz="1300" spc="-5">
                <a:latin typeface="Source Sans Pro Regular"/>
                <a:ea typeface="Source Sans Pro Regular"/>
                <a:cs typeface="Source Sans Pro Regular"/>
                <a:sym typeface="Source Sans Pro Regular"/>
              </a:defRPr>
            </a:pPr>
            <a:r>
              <a:rPr sz="1600" dirty="0">
                <a:latin typeface="Source Sans Pro Regular"/>
              </a:rPr>
              <a:t>Protection</a:t>
            </a:r>
            <a:r>
              <a:rPr sz="1600" spc="-35" dirty="0">
                <a:latin typeface="Source Sans Pro Regular"/>
              </a:rPr>
              <a:t> </a:t>
            </a:r>
            <a:r>
              <a:rPr sz="1600" dirty="0">
                <a:latin typeface="Source Sans Pro Regular"/>
              </a:rPr>
              <a:t>of</a:t>
            </a:r>
            <a:r>
              <a:rPr sz="1600" spc="-10" dirty="0">
                <a:latin typeface="Source Sans Pro Regular"/>
              </a:rPr>
              <a:t> </a:t>
            </a:r>
            <a:r>
              <a:rPr sz="1600" dirty="0">
                <a:latin typeface="Source Sans Pro Regular"/>
              </a:rPr>
              <a:t>children</a:t>
            </a:r>
            <a:r>
              <a:rPr sz="1600" spc="-55" dirty="0">
                <a:latin typeface="Source Sans Pro Regular"/>
              </a:rPr>
              <a:t> </a:t>
            </a:r>
            <a:r>
              <a:rPr sz="1600" spc="0" dirty="0">
                <a:latin typeface="Source Sans Pro Regular"/>
              </a:rPr>
              <a:t>in </a:t>
            </a:r>
            <a:r>
              <a:rPr sz="1600" spc="-254" dirty="0">
                <a:latin typeface="Source Sans Pro Regular"/>
              </a:rPr>
              <a:t> </a:t>
            </a:r>
            <a:r>
              <a:rPr sz="1600" dirty="0">
                <a:latin typeface="Source Sans Pro Regular"/>
              </a:rPr>
              <a:t>humanitarian</a:t>
            </a:r>
            <a:r>
              <a:rPr sz="1600" spc="-50" dirty="0">
                <a:latin typeface="Source Sans Pro Regular"/>
              </a:rPr>
              <a:t> </a:t>
            </a:r>
            <a:r>
              <a:rPr sz="1600" spc="0" dirty="0">
                <a:latin typeface="Source Sans Pro Regular"/>
              </a:rPr>
              <a:t>action</a:t>
            </a:r>
          </a:p>
          <a:p>
            <a:pPr marL="180975" indent="-180975">
              <a:spcBef>
                <a:spcPts val="200"/>
              </a:spcBef>
              <a:buClr>
                <a:srgbClr val="65A000"/>
              </a:buClr>
              <a:buSzPct val="100000"/>
              <a:buFont typeface="Arial" panose="020B0604020202020204" pitchFamily="34" charset="0"/>
              <a:buChar char="•"/>
              <a:defRPr sz="1300" spc="-5">
                <a:latin typeface="Source Sans Pro Regular"/>
                <a:ea typeface="Source Sans Pro Regular"/>
                <a:cs typeface="Source Sans Pro Regular"/>
                <a:sym typeface="Source Sans Pro Regular"/>
              </a:defRPr>
            </a:pPr>
            <a:r>
              <a:rPr sz="1600" dirty="0">
                <a:latin typeface="Source Sans Pro Regular"/>
              </a:rPr>
              <a:t>Accountability</a:t>
            </a:r>
            <a:r>
              <a:rPr sz="1600" spc="-45" dirty="0">
                <a:latin typeface="Source Sans Pro Regular"/>
              </a:rPr>
              <a:t> </a:t>
            </a:r>
            <a:r>
              <a:rPr sz="1600" dirty="0">
                <a:latin typeface="Source Sans Pro Regular"/>
              </a:rPr>
              <a:t>to</a:t>
            </a:r>
            <a:r>
              <a:rPr sz="1600" spc="-10" dirty="0">
                <a:latin typeface="Source Sans Pro Regular"/>
              </a:rPr>
              <a:t> affected</a:t>
            </a:r>
          </a:p>
          <a:p>
            <a:pPr marL="180975" indent="-180975">
              <a:buClr>
                <a:srgbClr val="65A000"/>
              </a:buClr>
              <a:buFont typeface="Arial" panose="020B0604020202020204" pitchFamily="34" charset="0"/>
              <a:buChar char="•"/>
              <a:defRPr sz="1300" spc="-5">
                <a:latin typeface="Source Sans Pro Regular"/>
                <a:ea typeface="Source Sans Pro Regular"/>
                <a:cs typeface="Source Sans Pro Regular"/>
                <a:sym typeface="Source Sans Pro Regular"/>
              </a:defRPr>
            </a:pPr>
            <a:r>
              <a:rPr sz="1600" dirty="0">
                <a:latin typeface="Source Sans Pro Regular"/>
              </a:rPr>
              <a:t>populations</a:t>
            </a:r>
          </a:p>
          <a:p>
            <a:pPr marL="180975" marR="5080" indent="-180975">
              <a:spcBef>
                <a:spcPts val="200"/>
              </a:spcBef>
              <a:buClr>
                <a:srgbClr val="65A000"/>
              </a:buClr>
              <a:buSzPct val="100000"/>
              <a:buFont typeface="Arial" panose="020B0604020202020204" pitchFamily="34" charset="0"/>
              <a:buChar char="•"/>
              <a:defRPr sz="1300" spc="-5">
                <a:latin typeface="Source Sans Pro Regular"/>
                <a:ea typeface="Source Sans Pro Regular"/>
                <a:cs typeface="Source Sans Pro Regular"/>
                <a:sym typeface="Source Sans Pro Regular"/>
              </a:defRPr>
            </a:pPr>
            <a:r>
              <a:rPr sz="1600" dirty="0">
                <a:latin typeface="Source Sans Pro Regular"/>
              </a:rPr>
              <a:t>Maintaining</a:t>
            </a:r>
            <a:r>
              <a:rPr sz="1600" spc="-60" dirty="0">
                <a:latin typeface="Source Sans Pro Regular"/>
              </a:rPr>
              <a:t> </a:t>
            </a:r>
            <a:r>
              <a:rPr sz="1600" dirty="0">
                <a:latin typeface="Source Sans Pro Regular"/>
              </a:rPr>
              <a:t>humanitarian </a:t>
            </a:r>
            <a:r>
              <a:rPr sz="1600" spc="-260" dirty="0">
                <a:latin typeface="Source Sans Pro Regular"/>
              </a:rPr>
              <a:t> </a:t>
            </a:r>
            <a:r>
              <a:rPr sz="1600" dirty="0">
                <a:latin typeface="Source Sans Pro Regular"/>
              </a:rPr>
              <a:t>access</a:t>
            </a:r>
          </a:p>
          <a:p>
            <a:pPr marL="180975" indent="-180975">
              <a:spcBef>
                <a:spcPts val="200"/>
              </a:spcBef>
              <a:buClr>
                <a:srgbClr val="65A000"/>
              </a:buClr>
              <a:buSzPct val="100000"/>
              <a:buFont typeface="Arial" panose="020B0604020202020204" pitchFamily="34" charset="0"/>
              <a:buChar char="•"/>
              <a:defRPr sz="1300" spc="-5">
                <a:latin typeface="Source Sans Pro Regular"/>
                <a:ea typeface="Source Sans Pro Regular"/>
                <a:cs typeface="Source Sans Pro Regular"/>
                <a:sym typeface="Source Sans Pro Regular"/>
              </a:defRPr>
            </a:pPr>
            <a:r>
              <a:rPr sz="1600" dirty="0">
                <a:latin typeface="Source Sans Pro Regular"/>
              </a:rPr>
              <a:t>High</a:t>
            </a:r>
            <a:r>
              <a:rPr sz="1600" spc="-20" dirty="0">
                <a:latin typeface="Source Sans Pro Regular"/>
              </a:rPr>
              <a:t> </a:t>
            </a:r>
            <a:r>
              <a:rPr sz="1600" dirty="0">
                <a:latin typeface="Source Sans Pro Regular"/>
              </a:rPr>
              <a:t>Threat</a:t>
            </a:r>
            <a:r>
              <a:rPr sz="1600" spc="-30" dirty="0">
                <a:latin typeface="Source Sans Pro Regular"/>
              </a:rPr>
              <a:t> </a:t>
            </a:r>
            <a:r>
              <a:rPr sz="1600" dirty="0">
                <a:latin typeface="Source Sans Pro Regular"/>
              </a:rPr>
              <a:t>Security</a:t>
            </a:r>
          </a:p>
        </p:txBody>
      </p:sp>
      <p:sp>
        <p:nvSpPr>
          <p:cNvPr id="1039" name="ZoneTexte 9"/>
          <p:cNvSpPr txBox="1"/>
          <p:nvPr/>
        </p:nvSpPr>
        <p:spPr>
          <a:xfrm>
            <a:off x="545157" y="994278"/>
            <a:ext cx="11601123" cy="461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20" rIns="45719" bIns="45720" anchor="t">
            <a:spAutoFit/>
          </a:bodyPr>
          <a:lstStyle>
            <a:lvl1pPr>
              <a:defRPr sz="2800">
                <a:solidFill>
                  <a:srgbClr val="C00000"/>
                </a:solidFill>
                <a:latin typeface="Source Sans Pro Bold"/>
                <a:ea typeface="Source Sans Pro Bold"/>
                <a:cs typeface="Source Sans Pro Bold"/>
                <a:sym typeface="Source Sans Pro Bold"/>
              </a:defRPr>
            </a:lvl1pPr>
          </a:lstStyle>
          <a:p>
            <a:r>
              <a:rPr sz="2400" b="1" dirty="0"/>
              <a:t>RRT members should develop some competencies including (as examples):</a:t>
            </a:r>
          </a:p>
        </p:txBody>
      </p:sp>
      <p:sp>
        <p:nvSpPr>
          <p:cNvPr id="1040" name="ZoneTexte 1"/>
          <p:cNvSpPr txBox="1"/>
          <p:nvPr/>
        </p:nvSpPr>
        <p:spPr>
          <a:xfrm rot="20880000">
            <a:off x="3749406" y="5098183"/>
            <a:ext cx="1332364" cy="551181"/>
          </a:xfrm>
          <a:prstGeom prst="rect">
            <a:avLst/>
          </a:prstGeom>
          <a:solidFill>
            <a:srgbClr val="FFBABE"/>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90" tIns="34290" rIns="34290" bIns="34290">
            <a:spAutoFit/>
          </a:bodyPr>
          <a:lstStyle>
            <a:lvl1pPr algn="ctr">
              <a:defRPr sz="1500">
                <a:solidFill>
                  <a:srgbClr val="333333"/>
                </a:solidFill>
                <a:latin typeface="Source Sans Pro Regular"/>
                <a:ea typeface="Source Sans Pro Regular"/>
                <a:cs typeface="Source Sans Pro Regular"/>
                <a:sym typeface="Source Sans Pro Regular"/>
              </a:defRPr>
            </a:lvl1pPr>
          </a:lstStyle>
          <a:p>
            <a:r>
              <a:rPr dirty="0"/>
              <a:t>These are not exhaustive!</a:t>
            </a:r>
          </a:p>
        </p:txBody>
      </p:sp>
      <p:sp>
        <p:nvSpPr>
          <p:cNvPr id="3" name="Title 1">
            <a:extLst>
              <a:ext uri="{FF2B5EF4-FFF2-40B4-BE49-F238E27FC236}">
                <a16:creationId xmlns:a16="http://schemas.microsoft.com/office/drawing/2014/main" id="{782293E2-BA76-3B25-A45A-435EBBA170DE}"/>
              </a:ext>
            </a:extLst>
          </p:cNvPr>
          <p:cNvSpPr txBox="1">
            <a:spLocks/>
          </p:cNvSpPr>
          <p:nvPr/>
        </p:nvSpPr>
        <p:spPr>
          <a:xfrm>
            <a:off x="199748" y="97138"/>
            <a:ext cx="8229601" cy="52297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indent="12065"/>
            <a:r>
              <a:rPr lang="hu-HU" sz="3000" b="1" dirty="0"/>
              <a:t>RRT </a:t>
            </a:r>
            <a:r>
              <a:rPr lang="hu-HU" sz="3000" b="1" dirty="0" err="1"/>
              <a:t>Competencies</a:t>
            </a:r>
            <a:r>
              <a:rPr lang="hu-HU" sz="3000" b="1" dirty="0"/>
              <a:t> (</a:t>
            </a:r>
            <a:r>
              <a:rPr lang="hu-HU" sz="3000" b="1" dirty="0" err="1"/>
              <a:t>Examples</a:t>
            </a:r>
            <a:r>
              <a:rPr lang="hu-HU" sz="3000" b="1" dirty="0"/>
              <a:t>)</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7361DFA-22DC-5731-D34C-F22A499C9BFE}"/>
              </a:ext>
            </a:extLst>
          </p:cNvPr>
          <p:cNvPicPr>
            <a:picLocks noChangeAspect="1"/>
          </p:cNvPicPr>
          <p:nvPr/>
        </p:nvPicPr>
        <p:blipFill rotWithShape="1">
          <a:blip r:embed="rId2"/>
          <a:srcRect l="50000" t="50000"/>
          <a:stretch/>
        </p:blipFill>
        <p:spPr>
          <a:xfrm>
            <a:off x="-9428" y="-9428"/>
            <a:ext cx="4088615" cy="3362227"/>
          </a:xfrm>
          <a:prstGeom prst="rect">
            <a:avLst/>
          </a:prstGeom>
        </p:spPr>
      </p:pic>
      <p:sp>
        <p:nvSpPr>
          <p:cNvPr id="10" name="Rounded Rectangle 9">
            <a:extLst>
              <a:ext uri="{FF2B5EF4-FFF2-40B4-BE49-F238E27FC236}">
                <a16:creationId xmlns:a16="http://schemas.microsoft.com/office/drawing/2014/main" id="{1ABE6C9F-485D-1EED-FB45-034EC25042FE}"/>
              </a:ext>
            </a:extLst>
          </p:cNvPr>
          <p:cNvSpPr/>
          <p:nvPr/>
        </p:nvSpPr>
        <p:spPr>
          <a:xfrm flipV="1">
            <a:off x="388997" y="1332426"/>
            <a:ext cx="2079883" cy="100133"/>
          </a:xfrm>
          <a:prstGeom prst="roundRect">
            <a:avLst>
              <a:gd name="adj" fmla="val 50000"/>
            </a:avLst>
          </a:prstGeom>
          <a:solidFill>
            <a:srgbClr val="65A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x-none"/>
          </a:p>
        </p:txBody>
      </p:sp>
      <p:sp>
        <p:nvSpPr>
          <p:cNvPr id="4" name="TextBox 3">
            <a:extLst>
              <a:ext uri="{FF2B5EF4-FFF2-40B4-BE49-F238E27FC236}">
                <a16:creationId xmlns:a16="http://schemas.microsoft.com/office/drawing/2014/main" id="{606EE061-C853-95CE-4F3C-5D3A286811DB}"/>
              </a:ext>
            </a:extLst>
          </p:cNvPr>
          <p:cNvSpPr txBox="1"/>
          <p:nvPr/>
        </p:nvSpPr>
        <p:spPr>
          <a:xfrm>
            <a:off x="357737" y="668215"/>
            <a:ext cx="2943728" cy="584775"/>
          </a:xfrm>
          <a:prstGeom prst="rect">
            <a:avLst/>
          </a:prstGeom>
          <a:noFill/>
        </p:spPr>
        <p:txBody>
          <a:bodyPr wrap="square">
            <a:spAutoFit/>
          </a:bodyPr>
          <a:lstStyle/>
          <a:p>
            <a:pPr algn="l"/>
            <a:r>
              <a:rPr lang="en-GB" sz="3200" b="1" dirty="0">
                <a:solidFill>
                  <a:schemeClr val="bg1"/>
                </a:solidFill>
                <a:effectLst/>
                <a:latin typeface="Source Sans Pro" panose="020B0503030403020204" pitchFamily="34" charset="0"/>
                <a:ea typeface="Source Sans Pro" panose="020B0503030403020204" pitchFamily="34" charset="0"/>
              </a:rPr>
              <a:t>Questions?</a:t>
            </a:r>
          </a:p>
        </p:txBody>
      </p:sp>
      <p:pic>
        <p:nvPicPr>
          <p:cNvPr id="11" name="Picture 10">
            <a:extLst>
              <a:ext uri="{FF2B5EF4-FFF2-40B4-BE49-F238E27FC236}">
                <a16:creationId xmlns:a16="http://schemas.microsoft.com/office/drawing/2014/main" id="{A99917A7-C39C-8533-1A55-3CE47B020912}"/>
              </a:ext>
            </a:extLst>
          </p:cNvPr>
          <p:cNvPicPr>
            <a:picLocks noChangeAspect="1"/>
          </p:cNvPicPr>
          <p:nvPr/>
        </p:nvPicPr>
        <p:blipFill>
          <a:blip r:embed="rId3"/>
          <a:stretch>
            <a:fillRect/>
          </a:stretch>
        </p:blipFill>
        <p:spPr>
          <a:xfrm>
            <a:off x="5181600" y="555578"/>
            <a:ext cx="5190565" cy="5594442"/>
          </a:xfrm>
          <a:prstGeom prst="rect">
            <a:avLst/>
          </a:prstGeom>
        </p:spPr>
      </p:pic>
    </p:spTree>
    <p:extLst>
      <p:ext uri="{BB962C8B-B14F-4D97-AF65-F5344CB8AC3E}">
        <p14:creationId xmlns:p14="http://schemas.microsoft.com/office/powerpoint/2010/main" val="3873142451"/>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3931806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1" name="Google Shape;308;p8"/>
          <p:cNvSpPr txBox="1">
            <a:spLocks noGrp="1"/>
          </p:cNvSpPr>
          <p:nvPr>
            <p:ph type="body" sz="quarter" idx="1"/>
          </p:nvPr>
        </p:nvSpPr>
        <p:spPr>
          <a:xfrm>
            <a:off x="3180889" y="1813080"/>
            <a:ext cx="5830222" cy="1870076"/>
          </a:xfrm>
          <a:prstGeom prst="rect">
            <a:avLst/>
          </a:prstGeom>
        </p:spPr>
        <p:txBody>
          <a:bodyPr lIns="0" tIns="0" rIns="0" bIns="0"/>
          <a:lstStyle>
            <a:lvl1pPr>
              <a:spcBef>
                <a:spcPts val="0"/>
              </a:spcBef>
              <a:defRPr sz="3200"/>
            </a:lvl1pPr>
          </a:lstStyle>
          <a:p>
            <a:r>
              <a:rPr b="1" dirty="0"/>
              <a:t>1.</a:t>
            </a:r>
            <a:r>
              <a:rPr lang="fr-FR" b="1" dirty="0"/>
              <a:t>1</a:t>
            </a:r>
            <a:r>
              <a:rPr b="1" dirty="0"/>
              <a:t> RRTs</a:t>
            </a:r>
            <a:r>
              <a:rPr lang="fr-FR" b="1" dirty="0"/>
              <a:t> establishment and management in </a:t>
            </a:r>
            <a:r>
              <a:rPr lang="fr-FR" b="1" dirty="0">
                <a:solidFill>
                  <a:srgbClr val="FF0000"/>
                </a:solidFill>
                <a:highlight>
                  <a:srgbClr val="FFFF00"/>
                </a:highlight>
              </a:rPr>
              <a:t>country</a:t>
            </a:r>
            <a:endParaRPr lang="en-US" b="1" dirty="0">
              <a:solidFill>
                <a:srgbClr val="FF0000"/>
              </a:solidFill>
              <a:highlight>
                <a:srgbClr val="FFFF00"/>
              </a:highlight>
            </a:endParaRPr>
          </a:p>
        </p:txBody>
      </p:sp>
      <p:sp>
        <p:nvSpPr>
          <p:cNvPr id="683" name="TextBox 2"/>
          <p:cNvSpPr txBox="1"/>
          <p:nvPr/>
        </p:nvSpPr>
        <p:spPr>
          <a:xfrm>
            <a:off x="497059" y="1157626"/>
            <a:ext cx="6104207" cy="789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4400">
                <a:solidFill>
                  <a:srgbClr val="FFFFFF"/>
                </a:solidFill>
                <a:latin typeface="Source Sans Pro Bold"/>
                <a:ea typeface="Source Sans Pro Bold"/>
                <a:cs typeface="Source Sans Pro Bold"/>
                <a:sym typeface="Source Sans Pro Bold"/>
              </a:defRPr>
            </a:lvl1pPr>
          </a:lstStyle>
          <a:p>
            <a:r>
              <a:rPr dirty="0"/>
              <a:t> </a:t>
            </a: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p:txBody>
          <a:bodyPr vert="horz" wrap="square" lIns="13500" tIns="0" rIns="13500" bIns="0" numCol="1" rtlCol="0" anchor="t" anchorCtr="0" compatLnSpc="1">
            <a:prstTxWarp prst="textNoShape">
              <a:avLst/>
            </a:prstTxWarp>
            <a:noAutofit/>
          </a:bodyPr>
          <a:lstStyle/>
          <a:p>
            <a:r>
              <a:rPr lang="en-US" sz="2000" dirty="0">
                <a:cs typeface="Arial"/>
              </a:rPr>
              <a:t>WHO Health Security Learning Platform - Training Materials</a:t>
            </a:r>
          </a:p>
          <a:p>
            <a:r>
              <a:rPr lang="en-US" sz="2000" dirty="0">
                <a:cs typeface="Arial"/>
              </a:rPr>
              <a:t>These WHO Training Materials are © World Health Organization (WHO) 2022. All rights reserved.</a:t>
            </a:r>
          </a:p>
          <a:p>
            <a:r>
              <a:rPr lang="en-US" sz="2000" dirty="0">
                <a:cs typeface="Arial"/>
              </a:rPr>
              <a:t>Your use of these materials is subject to the “</a:t>
            </a:r>
            <a:r>
              <a:rPr lang="en-US" sz="2000" u="sng" dirty="0">
                <a:cs typeface="Arial"/>
                <a:hlinkClick r:id="rId2"/>
              </a:rPr>
              <a:t>WHO Health Security Learning Platform, Training Materials – Terms of Use</a:t>
            </a:r>
            <a:r>
              <a:rPr lang="en-US" sz="2000" dirty="0">
                <a:cs typeface="Arial"/>
              </a:rPr>
              <a:t>”, which you accepted when downloading them and which are available on the Health Security Learning Platform at: </a:t>
            </a:r>
            <a:r>
              <a:rPr lang="en-US" sz="2000" u="sng" dirty="0">
                <a:cs typeface="Arial"/>
                <a:hlinkClick r:id="rId3"/>
              </a:rPr>
              <a:t>https://extranet.who.int/hslp</a:t>
            </a:r>
            <a:r>
              <a:rPr lang="en-US" sz="2000" dirty="0">
                <a:cs typeface="Arial"/>
              </a:rPr>
              <a:t>  </a:t>
            </a:r>
            <a:endParaRPr lang="en-US" sz="2000" dirty="0"/>
          </a:p>
          <a:p>
            <a:endParaRPr lang="en-US" sz="2000" dirty="0"/>
          </a:p>
          <a:p>
            <a:r>
              <a:rPr lang="en-US" sz="2000" dirty="0">
                <a:cs typeface="Arial"/>
              </a:rPr>
              <a:t>Should you adapt, modify, translate, or in any other way revise the contents of these materials, you shall not imply that WHO is any way affiliated with such modifications and shall not use the WHO name or emblem in such modified materials. </a:t>
            </a:r>
            <a:endParaRPr lang="en-US" sz="2000" dirty="0"/>
          </a:p>
          <a:p>
            <a:endParaRPr lang="en-US" sz="2000" dirty="0"/>
          </a:p>
          <a:p>
            <a:r>
              <a:rPr lang="en-US" sz="2000">
                <a:cs typeface="Times New Roman"/>
              </a:rPr>
              <a:t>Should you adapt, modify, translate, or in any other way revise the contents of these materials, you shall acknowledge the source of the material providing the following attribution: “These training materials are a modified version of the</a:t>
            </a:r>
            <a:r>
              <a:rPr lang="en-US">
                <a:cs typeface="Times New Roman"/>
              </a:rPr>
              <a:t> Rapid Response Teams Training Programme </a:t>
            </a:r>
            <a:r>
              <a:rPr lang="en-US" sz="2000">
                <a:cs typeface="Times New Roman"/>
              </a:rPr>
              <a:t>(available at:</a:t>
            </a:r>
            <a:r>
              <a:rPr lang="en-US" sz="2000" dirty="0">
                <a:cs typeface="+mn-lt"/>
              </a:rPr>
              <a:t> </a:t>
            </a:r>
            <a:r>
              <a:rPr lang="en-US" sz="2000" dirty="0">
                <a:cs typeface="Arial"/>
              </a:rPr>
              <a:t>https://extranet.who.int/hslp/</a:t>
            </a:r>
            <a:r>
              <a:rPr lang="en-US" sz="2000" dirty="0">
                <a:cs typeface="Times New Roman"/>
              </a:rPr>
              <a:t>), which is © the World Health Organization (WHO), 2022, and used with permission from WHO. WHO disclaims any responsibility for any modifications to, or revisions of, the WHO copyrighted materials.”  </a:t>
            </a:r>
          </a:p>
          <a:p>
            <a:r>
              <a:rPr lang="en-US" sz="2000" dirty="0">
                <a:cs typeface="Arial"/>
              </a:rPr>
              <a:t>Further, please inform WHO of any modifications of these materials that you use publicly, for record-keeping purposes and continued development, by emailing </a:t>
            </a:r>
            <a:r>
              <a:rPr lang="en-US" sz="2000" u="sng" dirty="0">
                <a:solidFill>
                  <a:srgbClr val="0563C1"/>
                </a:solidFill>
                <a:cs typeface="Arial"/>
                <a:hlinkClick r:id="rId4"/>
              </a:rPr>
              <a:t>ihrhrt@who.int</a:t>
            </a:r>
            <a:endParaRPr lang="en-US" sz="2000" dirty="0">
              <a:cs typeface="Arial"/>
            </a:endParaRPr>
          </a:p>
          <a:p>
            <a:endParaRPr lang="en-US" sz="2000" dirty="0"/>
          </a:p>
        </p:txBody>
      </p:sp>
    </p:spTree>
    <p:extLst>
      <p:ext uri="{BB962C8B-B14F-4D97-AF65-F5344CB8AC3E}">
        <p14:creationId xmlns:p14="http://schemas.microsoft.com/office/powerpoint/2010/main" val="359544419"/>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7" name="Content Placeholder 1"/>
          <p:cNvSpPr txBox="1"/>
          <p:nvPr/>
        </p:nvSpPr>
        <p:spPr>
          <a:xfrm>
            <a:off x="4320000" y="2160000"/>
            <a:ext cx="7390791" cy="40012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a:spcBef>
                <a:spcPts val="500"/>
              </a:spcBef>
              <a:defRPr sz="2400">
                <a:latin typeface="Source Sans Pro Regular"/>
                <a:ea typeface="Source Sans Pro Regular"/>
                <a:cs typeface="Source Sans Pro Regular"/>
                <a:sym typeface="Source Sans Pro Regular"/>
              </a:defRPr>
            </a:pPr>
            <a:r>
              <a:rPr sz="2600" dirty="0">
                <a:solidFill>
                  <a:schemeClr val="tx1"/>
                </a:solidFill>
                <a:latin typeface="Source Sans Pro Regular"/>
              </a:rPr>
              <a:t>At the end of this session, you should be able to: </a:t>
            </a:r>
            <a:endParaRPr sz="2600" dirty="0">
              <a:solidFill>
                <a:schemeClr val="tx1"/>
              </a:solidFill>
              <a:latin typeface="Source Sans Pro Regular"/>
              <a:ea typeface="Arial"/>
              <a:cs typeface="Arial"/>
              <a:sym typeface="Arial"/>
            </a:endParaRPr>
          </a:p>
          <a:p>
            <a:pPr marL="308609" indent="-308609">
              <a:spcBef>
                <a:spcPts val="500"/>
              </a:spcBef>
              <a:buClr>
                <a:srgbClr val="64A000"/>
              </a:buClr>
              <a:buSzPct val="100000"/>
              <a:buFont typeface="Arial"/>
              <a:buChar char="•"/>
              <a:defRPr sz="2400">
                <a:latin typeface="Source Sans Pro Regular"/>
                <a:ea typeface="Source Sans Pro Regular"/>
                <a:cs typeface="Source Sans Pro Regular"/>
                <a:sym typeface="Source Sans Pro Regular"/>
              </a:defRPr>
            </a:pPr>
            <a:endParaRPr lang="hu-HU" sz="2400" dirty="0">
              <a:latin typeface="Source Sans Pro" panose="020B0503030403020204" pitchFamily="34" charset="0"/>
            </a:endParaRPr>
          </a:p>
          <a:p>
            <a:pPr marL="342900" marR="0" lvl="0" indent="-342900">
              <a:lnSpc>
                <a:spcPct val="115000"/>
              </a:lnSpc>
              <a:spcBef>
                <a:spcPts val="0"/>
              </a:spcBef>
              <a:spcAft>
                <a:spcPts val="0"/>
              </a:spcAft>
              <a:buClr>
                <a:srgbClr val="65A000"/>
              </a:buClr>
              <a:buSzPct val="100000"/>
              <a:buFont typeface="Arial" panose="020B0604020202020204" pitchFamily="34" charset="0"/>
              <a:buChar char="•"/>
            </a:pPr>
            <a:r>
              <a:rPr lang="en-US" sz="2400" dirty="0">
                <a:effectLst/>
                <a:latin typeface="Source Sans Pro" panose="020B0503030403020204" pitchFamily="34" charset="0"/>
                <a:ea typeface="Calibri" panose="020F0502020204030204" pitchFamily="34" charset="0"/>
                <a:cs typeface="Calibri" panose="020F0502020204030204" pitchFamily="34" charset="0"/>
              </a:rPr>
              <a:t>Explain how RRTs are established within [</a:t>
            </a:r>
            <a:r>
              <a:rPr lang="en-US" sz="2400" dirty="0">
                <a:effectLst/>
                <a:highlight>
                  <a:srgbClr val="FFFF00"/>
                </a:highlight>
                <a:latin typeface="Source Sans Pro" panose="020B0503030403020204" pitchFamily="34" charset="0"/>
                <a:ea typeface="Calibri" panose="020F0502020204030204" pitchFamily="34" charset="0"/>
                <a:cs typeface="Calibri" panose="020F0502020204030204" pitchFamily="34" charset="0"/>
              </a:rPr>
              <a:t>country]’s</a:t>
            </a:r>
            <a:r>
              <a:rPr lang="en-US" sz="2400" dirty="0">
                <a:effectLst/>
                <a:latin typeface="Source Sans Pro" panose="020B0503030403020204" pitchFamily="34" charset="0"/>
                <a:ea typeface="Calibri" panose="020F0502020204030204" pitchFamily="34" charset="0"/>
                <a:cs typeface="Calibri" panose="020F0502020204030204" pitchFamily="34" charset="0"/>
              </a:rPr>
              <a:t> national health emergency preparedness and response infrastructure</a:t>
            </a:r>
            <a:endParaRPr lang="en-US" sz="2400" dirty="0">
              <a:effectLst/>
              <a:latin typeface="Source Sans Pro" panose="020B050303040302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Clr>
                <a:srgbClr val="65A000"/>
              </a:buClr>
              <a:buSzPct val="100000"/>
              <a:buFont typeface="Arial" panose="020B0604020202020204" pitchFamily="34" charset="0"/>
              <a:buChar char="•"/>
            </a:pPr>
            <a:r>
              <a:rPr lang="en-US" sz="2400" dirty="0">
                <a:effectLst/>
                <a:latin typeface="Source Sans Pro" panose="020B0503030403020204" pitchFamily="34" charset="0"/>
                <a:ea typeface="Calibri" panose="020F0502020204030204" pitchFamily="34" charset="0"/>
                <a:cs typeface="Calibri" panose="020F0502020204030204" pitchFamily="34" charset="0"/>
              </a:rPr>
              <a:t>Explain how RRTs at the various levels of the system are activated</a:t>
            </a:r>
            <a:endParaRPr lang="en-US" sz="2400" dirty="0">
              <a:latin typeface="Source Sans Pro" panose="020B050303040302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Clr>
                <a:srgbClr val="65A000"/>
              </a:buClr>
              <a:buSzPct val="100000"/>
              <a:buFont typeface="Arial" panose="020B0604020202020204" pitchFamily="34" charset="0"/>
              <a:buChar char="•"/>
            </a:pPr>
            <a:r>
              <a:rPr lang="en-US" sz="2400" dirty="0">
                <a:effectLst/>
                <a:latin typeface="Source Sans Pro" panose="020B0503030403020204" pitchFamily="34" charset="0"/>
                <a:ea typeface="Calibri" panose="020F0502020204030204" pitchFamily="34" charset="0"/>
              </a:rPr>
              <a:t>Describe what has been done in country to strengthen RRT capacity</a:t>
            </a:r>
            <a:endParaRPr sz="2400" dirty="0">
              <a:latin typeface="Source Sans Pro" panose="020B0503030403020204" pitchFamily="34" charset="0"/>
            </a:endParaRPr>
          </a:p>
        </p:txBody>
      </p:sp>
      <p:sp>
        <p:nvSpPr>
          <p:cNvPr id="688" name="Pentagon 4"/>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dirty="0"/>
          </a:p>
        </p:txBody>
      </p:sp>
      <p:sp>
        <p:nvSpPr>
          <p:cNvPr id="689" name="Google Shape;307;p8"/>
          <p:cNvSpPr txBox="1"/>
          <p:nvPr/>
        </p:nvSpPr>
        <p:spPr>
          <a:xfrm>
            <a:off x="402434" y="531003"/>
            <a:ext cx="2609998" cy="88084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spAutoFit/>
          </a:bodyPr>
          <a:lstStyle>
            <a:lvl1pPr defTabSz="685800">
              <a:lnSpc>
                <a:spcPct val="90000"/>
              </a:lnSpc>
              <a:defRPr sz="3200" b="1">
                <a:solidFill>
                  <a:srgbClr val="FFFFFF"/>
                </a:solidFill>
                <a:latin typeface="Arial"/>
                <a:ea typeface="Arial"/>
                <a:cs typeface="Arial"/>
                <a:sym typeface="Arial"/>
              </a:defRPr>
            </a:lvl1pPr>
          </a:lstStyle>
          <a:p>
            <a:r>
              <a:rPr dirty="0">
                <a:latin typeface="Source Sans Pro Bold"/>
                <a:cs typeface="Arial" panose="020B0604020202020204" pitchFamily="34" charset="0"/>
              </a:rPr>
              <a:t>Learning</a:t>
            </a:r>
            <a:r>
              <a:rPr dirty="0">
                <a:latin typeface="Source Sans Pro Black" panose="020B0803030403020204" pitchFamily="34" charset="-18"/>
                <a:cs typeface="Arial" panose="020B0604020202020204" pitchFamily="34" charset="0"/>
              </a:rPr>
              <a:t> </a:t>
            </a:r>
            <a:r>
              <a:rPr dirty="0">
                <a:latin typeface="Source Sans Pro Bold"/>
                <a:cs typeface="Arial" panose="020B0604020202020204" pitchFamily="34" charset="0"/>
              </a:rPr>
              <a:t>objectives</a:t>
            </a:r>
          </a:p>
        </p:txBody>
      </p:sp>
    </p:spTree>
    <p:extLst>
      <p:ext uri="{BB962C8B-B14F-4D97-AF65-F5344CB8AC3E}">
        <p14:creationId xmlns:p14="http://schemas.microsoft.com/office/powerpoint/2010/main" val="3016854080"/>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9" name="TextBox 8"/>
          <p:cNvSpPr txBox="1"/>
          <p:nvPr/>
        </p:nvSpPr>
        <p:spPr>
          <a:xfrm>
            <a:off x="351567" y="421026"/>
            <a:ext cx="3341144"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Note to </a:t>
            </a:r>
            <a:endParaRPr lang="hu-HU" b="1" dirty="0"/>
          </a:p>
          <a:p>
            <a:r>
              <a:rPr b="1" dirty="0"/>
              <a:t>facilitators</a:t>
            </a:r>
            <a:endParaRPr lang="en-US" b="1" dirty="0"/>
          </a:p>
        </p:txBody>
      </p:sp>
      <p:sp>
        <p:nvSpPr>
          <p:cNvPr id="5" name="Content Placeholder 1">
            <a:extLst>
              <a:ext uri="{FF2B5EF4-FFF2-40B4-BE49-F238E27FC236}">
                <a16:creationId xmlns:a16="http://schemas.microsoft.com/office/drawing/2014/main" id="{F9BE5ED4-CCA4-326B-B316-6C1F7CAC306E}"/>
              </a:ext>
            </a:extLst>
          </p:cNvPr>
          <p:cNvSpPr txBox="1"/>
          <p:nvPr/>
        </p:nvSpPr>
        <p:spPr>
          <a:xfrm>
            <a:off x="4319272" y="2039297"/>
            <a:ext cx="7278624" cy="22149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defTabSz="514350">
              <a:lnSpc>
                <a:spcPct val="90000"/>
              </a:lnSpc>
              <a:spcBef>
                <a:spcPts val="500"/>
              </a:spcBef>
              <a:defRPr sz="2400">
                <a:solidFill>
                  <a:srgbClr val="002060"/>
                </a:solidFill>
                <a:latin typeface="Source Sans Pro Regular"/>
                <a:ea typeface="Source Sans Pro Regular"/>
                <a:cs typeface="Source Sans Pro Regular"/>
                <a:sym typeface="Source Sans Pro Regular"/>
              </a:defRPr>
            </a:pPr>
            <a:endParaRPr dirty="0"/>
          </a:p>
          <a:p>
            <a:pPr defTabSz="514350">
              <a:lnSpc>
                <a:spcPct val="90000"/>
              </a:lnSpc>
              <a:spcBef>
                <a:spcPts val="500"/>
              </a:spcBef>
              <a:defRPr sz="2400">
                <a:solidFill>
                  <a:srgbClr val="FF0000"/>
                </a:solidFill>
                <a:latin typeface="Source Sans Pro Regular"/>
                <a:ea typeface="Source Sans Pro Regular"/>
                <a:cs typeface="Source Sans Pro Regular"/>
                <a:sym typeface="Source Sans Pro Regular"/>
              </a:defRPr>
            </a:pPr>
            <a:endParaRPr dirty="0"/>
          </a:p>
          <a:p>
            <a:pPr defTabSz="514350">
              <a:lnSpc>
                <a:spcPct val="90000"/>
              </a:lnSpc>
              <a:spcBef>
                <a:spcPts val="500"/>
              </a:spcBef>
              <a:defRPr sz="2400">
                <a:solidFill>
                  <a:srgbClr val="FF0000"/>
                </a:solidFill>
                <a:latin typeface="Source Sans Pro Regular"/>
                <a:ea typeface="Source Sans Pro Regular"/>
                <a:cs typeface="Source Sans Pro Regular"/>
                <a:sym typeface="Source Sans Pro Regular"/>
              </a:defRPr>
            </a:pPr>
            <a:r>
              <a:rPr lang="en-US" dirty="0"/>
              <a:t>The content of this session should be developed and presented by national manager in charge or RRTs/emergency preparedness and response management in the country.</a:t>
            </a:r>
          </a:p>
        </p:txBody>
      </p:sp>
      <p:sp>
        <p:nvSpPr>
          <p:cNvPr id="6" name="Rounded Rectangle 8">
            <a:extLst>
              <a:ext uri="{FF2B5EF4-FFF2-40B4-BE49-F238E27FC236}">
                <a16:creationId xmlns:a16="http://schemas.microsoft.com/office/drawing/2014/main" id="{60E27E1B-40FF-DFF0-4D61-A36FE3FE7F42}"/>
              </a:ext>
            </a:extLst>
          </p:cNvPr>
          <p:cNvSpPr/>
          <p:nvPr/>
        </p:nvSpPr>
        <p:spPr>
          <a:xfrm rot="10800000" flipH="1">
            <a:off x="4389439" y="4414166"/>
            <a:ext cx="2655040" cy="86916"/>
          </a:xfrm>
          <a:prstGeom prst="roundRect">
            <a:avLst>
              <a:gd name="adj" fmla="val 50000"/>
            </a:avLst>
          </a:prstGeom>
          <a:solidFill>
            <a:srgbClr val="65A000"/>
          </a:solidFill>
          <a:ln w="12700">
            <a:miter lim="400000"/>
          </a:ln>
        </p:spPr>
        <p:txBody>
          <a:bodyPr lIns="45719" rIns="45719" anchor="ctr"/>
          <a:lstStyle/>
          <a:p>
            <a:pPr>
              <a:defRPr sz="500">
                <a:solidFill>
                  <a:srgbClr val="FFFFFF"/>
                </a:solidFill>
                <a:latin typeface="Source Sans Pro Regular"/>
                <a:ea typeface="Source Sans Pro Regular"/>
                <a:cs typeface="Source Sans Pro Regular"/>
                <a:sym typeface="Source Sans Pro Regular"/>
              </a:defRPr>
            </a:pPr>
            <a:endParaRPr dirty="0"/>
          </a:p>
        </p:txBody>
      </p:sp>
    </p:spTree>
    <p:extLst>
      <p:ext uri="{BB962C8B-B14F-4D97-AF65-F5344CB8AC3E}">
        <p14:creationId xmlns:p14="http://schemas.microsoft.com/office/powerpoint/2010/main" val="230635010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1" name="Google Shape;308;p8"/>
          <p:cNvSpPr txBox="1">
            <a:spLocks noGrp="1"/>
          </p:cNvSpPr>
          <p:nvPr>
            <p:ph type="body" sz="quarter" idx="1"/>
          </p:nvPr>
        </p:nvSpPr>
        <p:spPr>
          <a:xfrm>
            <a:off x="3180889" y="1813080"/>
            <a:ext cx="5830222" cy="1870076"/>
          </a:xfrm>
          <a:prstGeom prst="rect">
            <a:avLst/>
          </a:prstGeom>
        </p:spPr>
        <p:txBody>
          <a:bodyPr lIns="0" tIns="0" rIns="0" bIns="0"/>
          <a:lstStyle>
            <a:lvl1pPr>
              <a:spcBef>
                <a:spcPts val="0"/>
              </a:spcBef>
              <a:defRPr sz="3200"/>
            </a:lvl1pPr>
          </a:lstStyle>
          <a:p>
            <a:r>
              <a:rPr b="1" dirty="0"/>
              <a:t>1.2 RRTs mandate, roles, knowledge and skills</a:t>
            </a:r>
            <a:endParaRPr lang="en-US" b="1" dirty="0"/>
          </a:p>
        </p:txBody>
      </p:sp>
      <p:sp>
        <p:nvSpPr>
          <p:cNvPr id="683" name="TextBox 2"/>
          <p:cNvSpPr txBox="1"/>
          <p:nvPr/>
        </p:nvSpPr>
        <p:spPr>
          <a:xfrm>
            <a:off x="497059" y="1157626"/>
            <a:ext cx="6104207" cy="789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4400">
                <a:solidFill>
                  <a:srgbClr val="FFFFFF"/>
                </a:solidFill>
                <a:latin typeface="Source Sans Pro Bold"/>
                <a:ea typeface="Source Sans Pro Bold"/>
                <a:cs typeface="Source Sans Pro Bold"/>
                <a:sym typeface="Source Sans Pro Bold"/>
              </a:defRPr>
            </a:lvl1pPr>
          </a:lstStyle>
          <a:p>
            <a:r>
              <a:rPr dirty="0"/>
              <a:t> </a:t>
            </a:r>
          </a:p>
        </p:txBody>
      </p:sp>
    </p:spTree>
    <p:extLst>
      <p:ext uri="{BB962C8B-B14F-4D97-AF65-F5344CB8AC3E}">
        <p14:creationId xmlns:p14="http://schemas.microsoft.com/office/powerpoint/2010/main" val="2309987376"/>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7" name="Content Placeholder 1"/>
          <p:cNvSpPr txBox="1"/>
          <p:nvPr/>
        </p:nvSpPr>
        <p:spPr>
          <a:xfrm>
            <a:off x="4320000" y="2160000"/>
            <a:ext cx="7390791"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a:spcBef>
                <a:spcPts val="500"/>
              </a:spcBef>
              <a:defRPr sz="2400">
                <a:latin typeface="Source Sans Pro Regular"/>
                <a:ea typeface="Source Sans Pro Regular"/>
                <a:cs typeface="Source Sans Pro Regular"/>
                <a:sym typeface="Source Sans Pro Regular"/>
              </a:defRPr>
            </a:pPr>
            <a:r>
              <a:rPr sz="2600" dirty="0">
                <a:solidFill>
                  <a:schemeClr val="tx1"/>
                </a:solidFill>
                <a:latin typeface="Source Sans Pro Regular"/>
              </a:rPr>
              <a:t>At the end of this session, you should be able to: </a:t>
            </a:r>
            <a:endParaRPr sz="2600" dirty="0">
              <a:solidFill>
                <a:schemeClr val="tx1"/>
              </a:solidFill>
              <a:latin typeface="Source Sans Pro Regular"/>
              <a:ea typeface="Arial"/>
              <a:cs typeface="Arial"/>
              <a:sym typeface="Arial"/>
            </a:endParaRPr>
          </a:p>
          <a:p>
            <a:pPr marL="308609" indent="-308609">
              <a:spcBef>
                <a:spcPts val="500"/>
              </a:spcBef>
              <a:buClr>
                <a:srgbClr val="64A000"/>
              </a:buClr>
              <a:buSzPct val="100000"/>
              <a:buFont typeface="Arial"/>
              <a:buChar char="•"/>
              <a:defRPr sz="2400">
                <a:latin typeface="Source Sans Pro Regular"/>
                <a:ea typeface="Source Sans Pro Regular"/>
                <a:cs typeface="Source Sans Pro Regular"/>
                <a:sym typeface="Source Sans Pro Regular"/>
              </a:defRPr>
            </a:pPr>
            <a:endParaRPr lang="hu-HU" sz="2000" dirty="0">
              <a:latin typeface="Source Sans Pro Regular"/>
            </a:endParaRPr>
          </a:p>
          <a:p>
            <a:pPr marL="308609" indent="-308609">
              <a:spcBef>
                <a:spcPts val="500"/>
              </a:spcBef>
              <a:buClr>
                <a:srgbClr val="64A000"/>
              </a:buClr>
              <a:buSzPct val="100000"/>
              <a:buFont typeface="Arial"/>
              <a:buChar char="•"/>
              <a:defRPr sz="2400">
                <a:latin typeface="Source Sans Pro Regular"/>
                <a:ea typeface="Source Sans Pro Regular"/>
                <a:cs typeface="Source Sans Pro Regular"/>
                <a:sym typeface="Source Sans Pro Regular"/>
              </a:defRPr>
            </a:pPr>
            <a:r>
              <a:rPr dirty="0">
                <a:latin typeface="Source Sans Pro Regular"/>
              </a:rPr>
              <a:t>Recall the mandate of an RRT, its characteristics</a:t>
            </a:r>
            <a:endParaRPr dirty="0">
              <a:solidFill>
                <a:srgbClr val="10253F"/>
              </a:solidFill>
              <a:latin typeface="Source Sans Pro Regular"/>
              <a:ea typeface="Arial"/>
              <a:cs typeface="Arial"/>
              <a:sym typeface="Arial"/>
            </a:endParaRPr>
          </a:p>
          <a:p>
            <a:pPr marL="308609" indent="-308609">
              <a:spcBef>
                <a:spcPts val="500"/>
              </a:spcBef>
              <a:buClr>
                <a:srgbClr val="64A000"/>
              </a:buClr>
              <a:buSzPct val="100000"/>
              <a:buFont typeface="Arial"/>
              <a:buChar char="•"/>
              <a:defRPr sz="2400">
                <a:latin typeface="Source Sans Pro Regular"/>
                <a:ea typeface="Source Sans Pro Regular"/>
                <a:cs typeface="Source Sans Pro Regular"/>
                <a:sym typeface="Source Sans Pro Regular"/>
              </a:defRPr>
            </a:pPr>
            <a:r>
              <a:rPr dirty="0">
                <a:latin typeface="Source Sans Pro Regular"/>
              </a:rPr>
              <a:t>Recall the how an RRT may be composed</a:t>
            </a:r>
            <a:endParaRPr dirty="0">
              <a:solidFill>
                <a:srgbClr val="10253F"/>
              </a:solidFill>
              <a:latin typeface="Source Sans Pro Regular"/>
              <a:ea typeface="Arial"/>
              <a:cs typeface="Arial"/>
              <a:sym typeface="Arial"/>
            </a:endParaRPr>
          </a:p>
          <a:p>
            <a:pPr marL="308609" indent="-308609">
              <a:spcBef>
                <a:spcPts val="500"/>
              </a:spcBef>
              <a:buClr>
                <a:srgbClr val="64A000"/>
              </a:buClr>
              <a:buSzPct val="100000"/>
              <a:buFont typeface="Arial"/>
              <a:buChar char="•"/>
              <a:defRPr sz="2400">
                <a:latin typeface="Source Sans Pro Regular"/>
                <a:ea typeface="Source Sans Pro Regular"/>
                <a:cs typeface="Source Sans Pro Regular"/>
                <a:sym typeface="Source Sans Pro Regular"/>
              </a:defRPr>
            </a:pPr>
            <a:r>
              <a:rPr dirty="0">
                <a:latin typeface="Source Sans Pro Regular"/>
              </a:rPr>
              <a:t>Describe the skills and competencies needed by RRTs</a:t>
            </a:r>
          </a:p>
        </p:txBody>
      </p:sp>
      <p:sp>
        <p:nvSpPr>
          <p:cNvPr id="688" name="Pentagon 4"/>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dirty="0"/>
          </a:p>
        </p:txBody>
      </p:sp>
      <p:sp>
        <p:nvSpPr>
          <p:cNvPr id="689" name="Google Shape;307;p8"/>
          <p:cNvSpPr txBox="1"/>
          <p:nvPr/>
        </p:nvSpPr>
        <p:spPr>
          <a:xfrm>
            <a:off x="402434" y="531003"/>
            <a:ext cx="2609998" cy="88084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spAutoFit/>
          </a:bodyPr>
          <a:lstStyle>
            <a:lvl1pPr defTabSz="685800">
              <a:lnSpc>
                <a:spcPct val="90000"/>
              </a:lnSpc>
              <a:defRPr sz="3200" b="1">
                <a:solidFill>
                  <a:srgbClr val="FFFFFF"/>
                </a:solidFill>
                <a:latin typeface="Arial"/>
                <a:ea typeface="Arial"/>
                <a:cs typeface="Arial"/>
                <a:sym typeface="Arial"/>
              </a:defRPr>
            </a:lvl1pPr>
          </a:lstStyle>
          <a:p>
            <a:r>
              <a:rPr dirty="0">
                <a:latin typeface="Source Sans Pro Bold"/>
                <a:cs typeface="Arial" panose="020B0604020202020204" pitchFamily="34" charset="0"/>
              </a:rPr>
              <a:t>Learning</a:t>
            </a:r>
            <a:r>
              <a:rPr dirty="0">
                <a:latin typeface="Source Sans Pro Black" panose="020B0803030403020204" pitchFamily="34" charset="-18"/>
                <a:cs typeface="Arial" panose="020B0604020202020204" pitchFamily="34" charset="0"/>
              </a:rPr>
              <a:t> </a:t>
            </a:r>
            <a:r>
              <a:rPr dirty="0">
                <a:latin typeface="Source Sans Pro Bold"/>
                <a:cs typeface="Arial" panose="020B0604020202020204" pitchFamily="34" charset="0"/>
              </a:rPr>
              <a:t>objectives</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4" name="Content Placeholder 1"/>
          <p:cNvSpPr txBox="1">
            <a:spLocks noGrp="1"/>
          </p:cNvSpPr>
          <p:nvPr>
            <p:ph type="body" idx="1"/>
          </p:nvPr>
        </p:nvSpPr>
        <p:spPr>
          <a:xfrm>
            <a:off x="4320000" y="2016000"/>
            <a:ext cx="8426448" cy="2746906"/>
          </a:xfrm>
          <a:prstGeom prst="rect">
            <a:avLst/>
          </a:prstGeom>
        </p:spPr>
        <p:txBody>
          <a:bodyPr>
            <a:noAutofit/>
          </a:bodyPr>
          <a:lstStyle/>
          <a:p>
            <a:pPr marL="514350" indent="-514350">
              <a:buClr>
                <a:srgbClr val="64A000"/>
              </a:buClr>
              <a:buSzPct val="100000"/>
              <a:buAutoNum type="arabicPeriod"/>
            </a:pPr>
            <a:r>
              <a:rPr sz="2500" dirty="0"/>
              <a:t>Definition of an RRT</a:t>
            </a:r>
          </a:p>
          <a:p>
            <a:pPr marL="514350" indent="-514350">
              <a:buClr>
                <a:srgbClr val="64A000"/>
              </a:buClr>
              <a:buSzPct val="100000"/>
              <a:buAutoNum type="arabicPeriod"/>
            </a:pPr>
            <a:endParaRPr sz="2500" dirty="0"/>
          </a:p>
          <a:p>
            <a:pPr marL="514350" indent="-514350">
              <a:buClr>
                <a:srgbClr val="64A000"/>
              </a:buClr>
              <a:buSzPct val="100000"/>
              <a:buAutoNum type="arabicPeriod" startAt="2"/>
            </a:pPr>
            <a:r>
              <a:rPr sz="2500" dirty="0"/>
              <a:t>Characteristics of an RRT</a:t>
            </a:r>
          </a:p>
          <a:p>
            <a:pPr marL="514350" indent="-514350">
              <a:buClr>
                <a:srgbClr val="64A000"/>
              </a:buClr>
              <a:buSzPct val="100000"/>
              <a:buAutoNum type="arabicPeriod" startAt="2"/>
            </a:pPr>
            <a:endParaRPr sz="2500" dirty="0"/>
          </a:p>
          <a:p>
            <a:pPr marL="514350" indent="-514350">
              <a:buClr>
                <a:srgbClr val="64A000"/>
              </a:buClr>
              <a:buSzPct val="100000"/>
              <a:buAutoNum type="arabicPeriod" startAt="3"/>
            </a:pPr>
            <a:r>
              <a:rPr sz="2500" dirty="0"/>
              <a:t>RRT composition</a:t>
            </a:r>
          </a:p>
          <a:p>
            <a:pPr marL="514350" indent="-514350">
              <a:buClr>
                <a:srgbClr val="64A000"/>
              </a:buClr>
              <a:buSzPct val="100000"/>
              <a:buAutoNum type="arabicPeriod" startAt="3"/>
            </a:pPr>
            <a:endParaRPr sz="2500" dirty="0"/>
          </a:p>
          <a:p>
            <a:pPr marL="514350" indent="-514350">
              <a:buClr>
                <a:srgbClr val="64A000"/>
              </a:buClr>
              <a:buSzPct val="100000"/>
              <a:buAutoNum type="arabicPeriod" startAt="4"/>
            </a:pPr>
            <a:r>
              <a:rPr sz="2500" dirty="0"/>
              <a:t>Skills and competencies needed by RRT members</a:t>
            </a:r>
          </a:p>
        </p:txBody>
      </p:sp>
      <p:sp>
        <p:nvSpPr>
          <p:cNvPr id="696" name="Rectangle 2"/>
          <p:cNvSpPr txBox="1"/>
          <p:nvPr/>
        </p:nvSpPr>
        <p:spPr>
          <a:xfrm>
            <a:off x="393162" y="918741"/>
            <a:ext cx="6985339" cy="5355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p>
            <a:pPr defTabSz="685800">
              <a:lnSpc>
                <a:spcPct val="90000"/>
              </a:lnSpc>
              <a:defRPr sz="3200">
                <a:solidFill>
                  <a:srgbClr val="FFFFFF"/>
                </a:solidFill>
                <a:latin typeface="Source Sans Pro Bold"/>
                <a:ea typeface="Source Sans Pro Bold"/>
                <a:cs typeface="Source Sans Pro Bold"/>
                <a:sym typeface="Source Sans Pro Bold"/>
              </a:defRPr>
            </a:pPr>
            <a:r>
              <a:rPr b="1" dirty="0"/>
              <a:t>Outline</a:t>
            </a:r>
            <a:endParaRPr lang="en-US" b="1" dirty="0"/>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2" name="Google Shape;649;p43"/>
          <p:cNvSpPr txBox="1">
            <a:spLocks noGrp="1"/>
          </p:cNvSpPr>
          <p:nvPr>
            <p:ph type="title"/>
          </p:nvPr>
        </p:nvSpPr>
        <p:spPr>
          <a:xfrm>
            <a:off x="388934" y="-1"/>
            <a:ext cx="2405065" cy="1932378"/>
          </a:xfrm>
          <a:prstGeom prst="rect">
            <a:avLst/>
          </a:prstGeom>
        </p:spPr>
        <p:txBody>
          <a:bodyPr lIns="0" tIns="0" rIns="0" bIns="0"/>
          <a:lstStyle/>
          <a:p>
            <a:r>
              <a:rPr b="1" dirty="0"/>
              <a:t>Definition of an RRT</a:t>
            </a:r>
            <a:endParaRPr lang="en-US" b="1" dirty="0"/>
          </a:p>
        </p:txBody>
      </p:sp>
      <p:sp>
        <p:nvSpPr>
          <p:cNvPr id="703" name="Google Shape;647;p43"/>
          <p:cNvSpPr txBox="1">
            <a:spLocks noGrp="1"/>
          </p:cNvSpPr>
          <p:nvPr>
            <p:ph type="body" sz="half" idx="1"/>
          </p:nvPr>
        </p:nvSpPr>
        <p:spPr>
          <a:xfrm>
            <a:off x="4320001" y="2160000"/>
            <a:ext cx="7160800" cy="3800055"/>
          </a:xfrm>
          <a:prstGeom prst="rect">
            <a:avLst/>
          </a:prstGeom>
        </p:spPr>
        <p:txBody>
          <a:bodyPr lIns="0" tIns="0" rIns="0" bIns="0" anchor="t">
            <a:normAutofit/>
          </a:bodyPr>
          <a:lstStyle/>
          <a:p>
            <a:pPr>
              <a:spcBef>
                <a:spcPts val="0"/>
              </a:spcBef>
            </a:pPr>
            <a:r>
              <a:rPr sz="2800" dirty="0"/>
              <a:t>An RRT is defined as multidisciplinary team, trained and equipped, with the capacity to deploy rapidly to efficiently and effectively respond to a public health emergency in coordination with other response efforts</a:t>
            </a:r>
            <a:r>
              <a:rPr sz="2800" baseline="30000" dirty="0"/>
              <a:t>1</a:t>
            </a:r>
            <a:r>
              <a:rPr sz="2800" dirty="0"/>
              <a:t>. </a:t>
            </a:r>
          </a:p>
        </p:txBody>
      </p:sp>
      <p:sp>
        <p:nvSpPr>
          <p:cNvPr id="705" name="TextBox 1"/>
          <p:cNvSpPr txBox="1"/>
          <p:nvPr/>
        </p:nvSpPr>
        <p:spPr>
          <a:xfrm>
            <a:off x="4320000" y="5392052"/>
            <a:ext cx="7158215" cy="6694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90" tIns="34290" rIns="34290" bIns="34290">
            <a:spAutoFit/>
          </a:bodyPr>
          <a:lstStyle/>
          <a:p>
            <a:pPr>
              <a:defRPr sz="1000">
                <a:latin typeface="Source Sans Pro Regular"/>
                <a:ea typeface="Source Sans Pro Regular"/>
                <a:cs typeface="Source Sans Pro Regular"/>
                <a:sym typeface="Source Sans Pro Regular"/>
              </a:defRPr>
            </a:pPr>
            <a:r>
              <a:rPr sz="1300" dirty="0"/>
              <a:t>1. Guidance for U.S. Centers for Disease Control and Prevention Staff for the Establishment and Management of Public Health Rapid Response Teams for Disease Outbreaks, CDC, 2020, available at: </a:t>
            </a:r>
            <a:r>
              <a:rPr sz="1300" u="sng" dirty="0">
                <a:solidFill>
                  <a:srgbClr val="0563C1"/>
                </a:solidFill>
                <a:uFill>
                  <a:solidFill>
                    <a:srgbClr val="0563C1"/>
                  </a:solidFill>
                </a:uFill>
                <a:hlinkClick r:id="rId2"/>
              </a:rPr>
              <a:t>https://www.cdc.gov/globalhealth/healthprotection/errb/pdf/RRTManagementGuidance-508.pdf</a:t>
            </a:r>
            <a:r>
              <a:rPr sz="1300" dirty="0"/>
              <a:t>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703">
                                            <p:bg/>
                                          </p:spTgt>
                                        </p:tgtEl>
                                        <p:attrNameLst>
                                          <p:attrName>style.visibility</p:attrName>
                                        </p:attrNameLst>
                                      </p:cBhvr>
                                      <p:to>
                                        <p:strVal val="visible"/>
                                      </p:to>
                                    </p:set>
                                  </p:childTnLst>
                                </p:cTn>
                              </p:par>
                              <p:par>
                                <p:cTn id="7" presetID="1" presetClass="entr" presetSubtype="0" fill="hold" grpId="0" nodeType="withEffect">
                                  <p:stCondLst>
                                    <p:cond delay="0"/>
                                  </p:stCondLst>
                                  <p:iterate>
                                    <p:tmAbs val="0"/>
                                  </p:iterate>
                                  <p:childTnLst>
                                    <p:set>
                                      <p:cBhvr>
                                        <p:cTn id="8" fill="hold"/>
                                        <p:tgtEl>
                                          <p:spTgt spid="70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3" grpId="0" build="p" animBg="1" advAuto="0"/>
    </p:bldLst>
  </p:timing>
</p:sld>
</file>

<file path=ppt/theme/theme1.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32854A2B-488F-4A08-896D-8D84DC9D73C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9393595-ECDC-48F2-9AB8-162F0A3C7BAD}">
  <ds:schemaRefs>
    <ds:schemaRef ds:uri="http://schemas.microsoft.com/sharepoint/v3/contenttype/forms"/>
  </ds:schemaRefs>
</ds:datastoreItem>
</file>

<file path=customXml/itemProps3.xml><?xml version="1.0" encoding="utf-8"?>
<ds:datastoreItem xmlns:ds="http://schemas.openxmlformats.org/officeDocument/2006/customXml" ds:itemID="{21B8DC67-D205-4FF8-A0E1-FFFEAF5B5BE5}">
  <ds:schemaRefs>
    <ds:schemaRef ds:uri="http://purl.org/dc/terms/"/>
    <ds:schemaRef ds:uri="450f158c-397a-4a9d-b005-a44c92e0fccb"/>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e2a64997-203d-4655-a595-383c2eb1e865"/>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572</TotalTime>
  <Words>2053</Words>
  <Application>Microsoft Office PowerPoint</Application>
  <PresentationFormat>Widescreen</PresentationFormat>
  <Paragraphs>237</Paragraphs>
  <Slides>30</Slides>
  <Notes>11</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RRT_Theme_v4</vt:lpstr>
      <vt:lpstr>Rapid Response Teams  Training of Trainers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Definition of an RRT</vt:lpstr>
      <vt:lpstr>Characteristics of an RRT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RRTs management cycle</vt:lpstr>
      <vt:lpstr>PowerPoint Presentation</vt:lpstr>
      <vt:lpstr>PowerPoint Presentation</vt:lpstr>
      <vt:lpstr>PowerPoint Presentation</vt:lpstr>
      <vt:lpstr>RRTs management cycle</vt:lpstr>
      <vt:lpstr>PowerPoint Presentation</vt:lpstr>
      <vt:lpstr>PowerPoint Presentation</vt:lpstr>
      <vt:lpstr>PowerPoint Presentation</vt:lpstr>
      <vt:lpstr>RRTs management cycle</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Rapid Response Teams  Training of Trainers</dc:title>
  <dc:creator/>
  <cp:lastModifiedBy>GOMEZ, Paula</cp:lastModifiedBy>
  <cp:revision>369</cp:revision>
  <dcterms:modified xsi:type="dcterms:W3CDTF">2023-04-05T16:25:39Z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ies>
</file>